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055CDD-2C1B-1379-A705-8CCD053A88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52236FE-FB79-5271-6675-E17C67EEC2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80DAB1-A3A8-88BD-25F3-4B7531A8B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FCBA-DFCF-4441-8DC1-CB491B550629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C3857A-7A63-9990-682E-C3B60AC7F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6F825-CDD6-5AEB-F1CE-D1E59769F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0F6FD-62D0-4B6F-8FB2-F0EA31D41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4443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1C668-6877-C473-FA5D-DBECC48D2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31A385-6559-5716-8A8A-D7937B116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DF5F59-3BD7-2A21-3BE8-1B984C322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FCBA-DFCF-4441-8DC1-CB491B550629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84DA20-E8A0-5128-332E-F0D4C9FAD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74F744-8AA9-C0F6-F1FF-836E91CCF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0F6FD-62D0-4B6F-8FB2-F0EA31D41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690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4FA777-6D4C-652E-DC87-FCFCBE066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5151EB-BE36-0A7D-EBE4-FF13A28AA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B2C2C3-9859-A405-E57C-B9896A714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FCBA-DFCF-4441-8DC1-CB491B550629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D4F142-CC7F-2765-8B8F-8E4CCC4AE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A45753-CBB1-6E53-8B18-9A6CF999B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0F6FD-62D0-4B6F-8FB2-F0EA31D41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917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7350EA-303B-C3DC-6B0A-1D3F6BF8A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246EB2-56AF-158E-D30A-5357B47AD5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76F833A-D556-F84E-5855-EA7A426F9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20EE131-561B-862A-DF0B-4C5BC1BD2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FCBA-DFCF-4441-8DC1-CB491B550629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E466172-4130-0C6F-C383-1BF90B216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837CB55-5543-90FE-E527-FE3E980FF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0F6FD-62D0-4B6F-8FB2-F0EA31D41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430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1878E1-771A-E1DB-E899-85C18D847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A93F7F-7270-01DC-DA49-D95F96142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6B51B90-0935-40C3-4409-7143222F6D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3D51379-ECE1-1A6B-30CE-BF2E67A934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B655475-0D8C-B0D6-2580-ED9727E492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DE84976-7DE2-BFC2-929E-4DD03C5B6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FCBA-DFCF-4441-8DC1-CB491B550629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13C2EB5-C201-81F9-8B0B-6B519F79F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DFF6B54-B9C5-FF8D-FBC8-F137FE988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0F6FD-62D0-4B6F-8FB2-F0EA31D41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248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4C68C-190E-DA58-6DD6-7B7830C5B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312AD53-540B-74EC-2EE8-BC0068A33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FCBA-DFCF-4441-8DC1-CB491B550629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7797263-4C80-0E49-B570-ED92F1BD7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CB8446-B9A1-FE48-9051-A8DF860B7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0F6FD-62D0-4B6F-8FB2-F0EA31D41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855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1E993BE-87AF-E638-8DF2-A25BA69A6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FCBA-DFCF-4441-8DC1-CB491B550629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2DC1230-A85A-876C-D0A2-0C1D42AD0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AFEF3FC-405C-6514-78B8-981BDF10E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0F6FD-62D0-4B6F-8FB2-F0EA31D41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145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5CA85C-9596-510B-5ADD-C9EE97BE8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512893-FD62-4B0E-D4A3-11AAFFE82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0891C9-CADE-A32F-3B7C-6C4DC0B8C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D59360-4FD3-35B7-AE5C-96B660DB9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FCBA-DFCF-4441-8DC1-CB491B550629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AB3918D-898D-15D9-A221-8ECB4BB11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D96893-C411-85AE-AF0F-AE7BA8335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0F6FD-62D0-4B6F-8FB2-F0EA31D41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361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FC5B7D-D4F9-9EB6-2842-B86F67EA8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98C60AE-62D3-3DE5-103F-CD2011F94E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902E5F-1D38-87FD-1926-5B91A82401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FA29070-5D29-FE76-F48E-5DAAA0F88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FCBA-DFCF-4441-8DC1-CB491B550629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2935F4-F683-E761-70AF-8EE91D6A7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4C0994-6ECE-CD6A-D2FA-5FF247EF3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0F6FD-62D0-4B6F-8FB2-F0EA31D41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375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EFB013-0731-0FCE-B560-779011A99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125FA4-B0AD-364C-58CC-2D90D9F9A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B779B-979F-B81A-B937-9BD9BEC4C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FCBA-DFCF-4441-8DC1-CB491B550629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223650-9CE0-B77C-2EB9-0834917CF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462A84-D6CC-8AEA-A9F2-B2F434DEE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0F6FD-62D0-4B6F-8FB2-F0EA31D41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83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FCA039D-9D1B-B6BE-A969-6F2B7FCCAA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8AB8FD2-A789-038D-8526-4E59A6924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D2FD14-0C5F-65A6-EEBB-D197E9D98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FCBA-DFCF-4441-8DC1-CB491B550629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0ECE91-11A9-EE29-F7CA-541094EE4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A39D9C-52D9-68AE-56E9-C1DF8A90F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0F6FD-62D0-4B6F-8FB2-F0EA31D41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515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505A54-FADE-2083-37B8-D8F998936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549DA0-F4A6-DF42-BA4E-0112ABCD1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27B8F1-E08A-3AC7-40BD-D99C4E1A45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08FCBA-DFCF-4441-8DC1-CB491B550629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3E2EC4-D988-13EE-078D-7F61A2AD3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3A1381-84B2-3A99-867C-B352684EA5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40F6FD-62D0-4B6F-8FB2-F0EA31D414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4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DCE234-7387-93EA-CF59-D65FF6F8E4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9D7AFC-CCEF-9FD9-982E-C509D28BC2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D0145E-BF12-27FF-820A-0B376693BA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98F47-7FDA-3FB5-30DE-9C4F5384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Две цитаты – два взгляда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670A1D-2BBC-9DBD-19B0-5771DF06C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" y="1499616"/>
            <a:ext cx="5349240" cy="5294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Из «Истории пугачёвского бунта»</a:t>
            </a:r>
          </a:p>
          <a:p>
            <a:pPr marL="0" indent="0">
              <a:buNone/>
            </a:pPr>
            <a:r>
              <a:rPr lang="ru-RU" sz="4000" dirty="0"/>
              <a:t>Пугачёв был беглый донской казак, много скитавшийся по России, уже раз пойманный и сидевший в Казани в тюрьме.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527EEB7F-E6D9-D9D7-57FB-636E8EFD7041}"/>
              </a:ext>
            </a:extLst>
          </p:cNvPr>
          <p:cNvSpPr txBox="1">
            <a:spLocks/>
          </p:cNvSpPr>
          <p:nvPr/>
        </p:nvSpPr>
        <p:spPr>
          <a:xfrm>
            <a:off x="6333744" y="1690688"/>
            <a:ext cx="5730240" cy="51033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/>
              <a:t>Из «Капитанской дочки»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4000" dirty="0"/>
              <a:t>Наружность его показалась мне замечательна. Он был лет сорока, росту среднего, худощав и широкоплеч. В чёрной бороде его показалась проседь; живые большие глаза так и бегали. Лицо его имело выражение довольно приятное, но плутовское</a:t>
            </a:r>
          </a:p>
        </p:txBody>
      </p:sp>
    </p:spTree>
    <p:extLst>
      <p:ext uri="{BB962C8B-B14F-4D97-AF65-F5344CB8AC3E}">
        <p14:creationId xmlns:p14="http://schemas.microsoft.com/office/powerpoint/2010/main" val="35042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161D4A7-7773-DA52-B191-A5BD9E4D04CE}"/>
              </a:ext>
            </a:extLst>
          </p:cNvPr>
          <p:cNvSpPr txBox="1"/>
          <p:nvPr/>
        </p:nvSpPr>
        <p:spPr>
          <a:xfrm>
            <a:off x="284988" y="806440"/>
            <a:ext cx="11622024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4400" dirty="0"/>
              <a:t>Какое историческое событие лежит в основе «Капитанской дочки»? </a:t>
            </a:r>
          </a:p>
          <a:p>
            <a:pPr marL="342900" indent="-342900">
              <a:buAutoNum type="arabicPeriod" startAt="2"/>
            </a:pPr>
            <a:r>
              <a:rPr lang="ru-RU" sz="4400" dirty="0"/>
              <a:t>Как Пушкин готовился к написанию романа? </a:t>
            </a:r>
          </a:p>
          <a:p>
            <a:pPr marL="342900" indent="-342900">
              <a:buAutoNum type="arabicPeriod" startAt="3"/>
            </a:pPr>
            <a:r>
              <a:rPr lang="ru-RU" sz="4400" dirty="0"/>
              <a:t>Что такое историзм как принцип изображения? </a:t>
            </a:r>
          </a:p>
          <a:p>
            <a:pPr marL="342900" indent="-342900">
              <a:buAutoNum type="arabicPeriod" startAt="4"/>
            </a:pPr>
            <a:r>
              <a:rPr lang="ru-RU" sz="4400" dirty="0"/>
              <a:t>Как называет Пушкин русский бунт устами Гринёва?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5413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6CBD3B-8640-9A9C-6C37-C97D44E686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3" y="0"/>
            <a:ext cx="12142033" cy="685800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1F866A64-5840-569B-3468-14304E881ED6}"/>
              </a:ext>
            </a:extLst>
          </p:cNvPr>
          <p:cNvSpPr/>
          <p:nvPr/>
        </p:nvSpPr>
        <p:spPr>
          <a:xfrm>
            <a:off x="1060704" y="5852160"/>
            <a:ext cx="9966960" cy="7132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Каким предстаёт Емельян Пугачёв в истории?</a:t>
            </a:r>
          </a:p>
        </p:txBody>
      </p:sp>
    </p:spTree>
    <p:extLst>
      <p:ext uri="{BB962C8B-B14F-4D97-AF65-F5344CB8AC3E}">
        <p14:creationId xmlns:p14="http://schemas.microsoft.com/office/powerpoint/2010/main" val="965759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043593-BFE8-8DCE-5FB9-346FAF92D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0077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80BC907-E8CE-C525-34ED-4BF4390FA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057338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0B29A9-1B2E-3FB4-D5FA-63B94D54C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5" y="170688"/>
            <a:ext cx="581977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02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8C64F6-6954-1178-76A5-DFA81C199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kern="0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Сравнительная таблица «Исторический Пугачёв — художественный образ»</a:t>
            </a:r>
            <a:endParaRPr lang="ru-RU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56EB14-7534-5FA9-C7FF-DE9AD9EC0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4A66C8-B4CB-2BC2-FD25-A50BEB7E0CE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r="18860" b="20000"/>
          <a:stretch/>
        </p:blipFill>
        <p:spPr>
          <a:xfrm>
            <a:off x="240030" y="1755647"/>
            <a:ext cx="11784330" cy="473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23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267AA1-8B66-1A14-7A9C-9CCEEAF53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920" y="1447800"/>
            <a:ext cx="4328160" cy="54102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369A339-AA77-4733-50EC-370EBC34D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79043"/>
          </a:xfrm>
        </p:spPr>
        <p:txBody>
          <a:bodyPr/>
          <a:lstStyle/>
          <a:p>
            <a:pPr algn="ctr"/>
            <a:r>
              <a:rPr lang="ru-RU" dirty="0"/>
              <a:t>Кластер «Образ Пугачёва»</a:t>
            </a:r>
          </a:p>
        </p:txBody>
      </p:sp>
    </p:spTree>
    <p:extLst>
      <p:ext uri="{BB962C8B-B14F-4D97-AF65-F5344CB8AC3E}">
        <p14:creationId xmlns:p14="http://schemas.microsoft.com/office/powerpoint/2010/main" val="19634637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131</Words>
  <Application>Microsoft Office PowerPoint</Application>
  <PresentationFormat>Широкоэкранный</PresentationFormat>
  <Paragraphs>12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Times New Roman</vt:lpstr>
      <vt:lpstr>Тема Office</vt:lpstr>
      <vt:lpstr>Презентация PowerPoint</vt:lpstr>
      <vt:lpstr>Две цитаты – два взгляда</vt:lpstr>
      <vt:lpstr>Презентация PowerPoint</vt:lpstr>
      <vt:lpstr>Презентация PowerPoint</vt:lpstr>
      <vt:lpstr>Презентация PowerPoint</vt:lpstr>
      <vt:lpstr>Презентация PowerPoint</vt:lpstr>
      <vt:lpstr>Сравнительная таблица «Исторический Пугачёв — художественный образ»</vt:lpstr>
      <vt:lpstr>Кластер «Образ Пугачёва»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Инна Савицкая</dc:creator>
  <cp:lastModifiedBy>Инна Савицкая</cp:lastModifiedBy>
  <cp:revision>2</cp:revision>
  <dcterms:created xsi:type="dcterms:W3CDTF">2026-09-30T11:36:58Z</dcterms:created>
  <dcterms:modified xsi:type="dcterms:W3CDTF">2026-09-30T13:04:06Z</dcterms:modified>
</cp:coreProperties>
</file>