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795943-EB67-254B-8A34-3F290A85D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1C0E9D-5BCC-D563-D5CD-8F867946CD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EB6117-6EE7-9776-3939-B3666F8E1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E644DD-654F-7418-AA81-5FCF70E11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FF57EE-7B57-74E4-9354-390AA281A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91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B66540-05B8-343A-878B-2D5CB5B5A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9BB6FC-C71C-2DEB-E4FD-6985CDCFB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C15445-99D9-6F39-A8D6-58B2EA46F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2498A5-2D49-D7BA-B987-E55199A6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A3A8CB-1D02-5EF0-4276-F5A3D61F5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716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7099C5-B010-DF6C-D1A4-A11B3841C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7477DD-3D6E-3114-285B-361D6059A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35E350-35CD-6739-7A64-7C51B2F34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B2690B-3AC6-ED67-872F-C32345EB7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FA6AFF-871F-0973-A5D9-2EB634AF4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40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8B90D2-9901-7D4F-5A47-7F6FA0858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F31C3E-8EDB-6FF3-48D7-625C123D4D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FFE448-7C2A-BEB0-B15D-6AC729889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5D8696-C527-F028-39DD-9CCB9C3AC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C93BE8-1C4D-6B8F-9449-C17BDB29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62C2C4-D30C-0970-DF37-E57C7676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47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09F4F1-F6D2-15B5-F4A1-52669BA86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ACB8B8-6D7D-C500-BE67-01FD40226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50D893-6FD0-25EA-DC73-61FA4EE52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E63FB71-F58C-F5E6-E23B-4C21BB4C90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B5D1150-D3EC-16DE-1B31-FA1C63F7D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19C826B-3BF7-5BFE-BE32-57BC37106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81CE53F-095E-F434-BFFF-4607C6883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82B1BB8-7316-6A20-A3FF-F0C2BEAFD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174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DCE708-33B0-6916-613C-AC4A49C77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2BB5CA7-F486-B6F6-F561-12D066F0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9E3934-8B04-E1BF-7305-7FC4E43F9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92F489-2AAB-039A-84C5-2FD0DA86D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797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F134234-3C60-877B-1CEE-44496657F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77EC8D5-380E-AC40-7D95-1471DC78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905985-2CB8-61EA-C8F5-8BED2D849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13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6A12B9-6FC0-EF6D-C457-DD825F2A6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785C4F-7F06-DFF9-A0BB-15B98FFB0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D85405-78EC-0056-328F-F5A49708F6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AE35BF-8421-3183-851E-B93843854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C29A84-F4B4-868F-F996-9A9E94A7B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93CEBF-D122-6985-F959-DB98C1091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345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3D840-8CCE-7E7D-3C02-48F36122C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3440F8F-8E6E-3173-3D9F-2C1CF58B29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B2D66F-8E96-E44D-9DFA-9785EFD15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19A76C-254B-B469-319C-FE75832A2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DCC630-E592-4A6D-7AF4-9473F658B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8F6577-F391-2414-A023-25B6A11B1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3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C8D9B-7826-5D9B-8EC0-9BEEA1779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D499A5-2E7D-5BD5-89C9-37F0868BAD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D28EFF-9AA7-680A-4168-1D255D5F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EC733B-11CF-27B1-7740-FE4D5823C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AD027D-F8C6-76FB-5D03-CB4802F2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97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E867E11-8B20-A402-7DCC-B4E1DBC39A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2759421-7595-B30E-78E8-CDB79A0D6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080DBB-4BE2-2C02-D754-F9A0FAB97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F16CF6-DBAD-07B2-0BCC-0B7FE9FC5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B3C045-EB13-20D2-B5DA-D9FCFB8FD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43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D6AAB8-5A78-9BBF-3507-460D976A0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87DF7D-E4AE-D0D9-53C7-0FB3DBD06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8D6087-6823-DB3A-BE64-41D0A2CE9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92B7DF-119D-437E-AE72-E43282B63797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561546-4363-729A-A022-7DADF63167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90805C-C5B1-990D-C2CA-E5AA545A3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EC6066-9614-4C8F-9124-ECED8B8B12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69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54E00-9A02-8161-246C-6B888B08F8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8F1548-BCA3-4E84-E7E0-3F7BC76AA4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586F19-D82E-9E5A-961E-34947178B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54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4F197-58BB-2A58-8166-F7290DE8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B2FF46-43F4-924F-8F82-112C0E266B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19561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299984-F084-9013-43D0-234E83912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3E9BCBC-2EF2-8A2E-5176-9A655A7FDA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9881" y="0"/>
            <a:ext cx="5532119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C2DC5E-B0F3-C149-B960-A62B4C08D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78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30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FEFB5C-3B0E-CF74-7291-E0E9F4EA7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788C81-B885-537B-40F3-1E7DCEE2A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512E0C-F23D-5538-7EA9-95C759C39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89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9A5084-3542-27FB-3850-B104A7B39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7271AE-2D98-0FAF-1C6B-78FB16855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42F713-C823-6C1D-615E-50F4272AB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60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6C749-9B39-D68A-2374-8E2C90DA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F2B017-C507-1C60-B703-108119982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8327F2-00F5-95D9-B7B2-8BA9DB82B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724" y="0"/>
            <a:ext cx="103425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343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Инна Савицкая</dc:creator>
  <cp:lastModifiedBy>Инна Савицкая</cp:lastModifiedBy>
  <cp:revision>1</cp:revision>
  <dcterms:created xsi:type="dcterms:W3CDTF">2026-09-27T20:22:02Z</dcterms:created>
  <dcterms:modified xsi:type="dcterms:W3CDTF">2026-09-27T20:29:18Z</dcterms:modified>
</cp:coreProperties>
</file>