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70" r:id="rId10"/>
    <p:sldId id="271" r:id="rId11"/>
    <p:sldId id="265" r:id="rId12"/>
    <p:sldId id="266" r:id="rId13"/>
    <p:sldId id="263" r:id="rId14"/>
    <p:sldId id="267" r:id="rId15"/>
    <p:sldId id="268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8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5DA565-9510-408B-BBB0-213BCE759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0A345DF-B6F7-4D6B-ACCB-6C2FC2CD20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37FE9EF-B5B5-46AD-9956-791EE861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139852-338C-4F46-85E1-BAF6C906A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DC613A3-2D6F-4FA0-BF3E-A3EE2E0320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3767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1EC3AF-DF61-4E25-A676-742034924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AFE2CA-6D10-4CCC-9025-97AEE204D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F0ED6D-EDFF-45EC-A5D8-6FC827736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A594B1-6BFB-4832-BD8F-DFBD6B6FB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55FFBC-8F2B-4AF4-A26C-4B335B461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010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07EDBF-F06A-4656-B658-CFFF17FE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8E9200E-78AF-4AAC-9A45-8C65D5A7B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D528EF4-E493-4B11-A87E-2928F914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34D3D4-51F3-4037-B996-FB9E2FC2C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EAC3BF-6882-404B-9310-F84A04751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140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3BD115-47FF-46BD-BE4E-11CDEB9B9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58C7617-C7FE-4829-BCE2-F0BAB37F5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CFB544-4E5C-4755-A4B2-80C7B7E147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ED63C0-D125-4008-80AA-9558BE4E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4D9116-DF51-49E2-ABBB-CB9D85C84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F8810E2-C7AF-4996-BF16-B399CB4CE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03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5F7435-A1F2-4D26-81C9-8FA7C3FD0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D9D7BB-38F2-4938-9063-DAD3DDEA31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177650-7B53-414C-8EC3-9068E45389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FF6406-0EF5-42DF-A5A5-9EF5D4C6B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864E180-3B4C-4561-9408-DFD1067E45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1E5B700-F96B-4F51-97F8-34439CB39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056F1FA-BBF6-4618-93D5-FDC213BC7A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27B6BC1-6950-4B78-987A-C732E2C0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5172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41F3D4-6E81-4BDE-B63E-24B22F22F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8F6EA78-1144-466D-859C-330EE7EC3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6E366C9-D128-4737-B0AD-7080BB81C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1182BD0-DDFC-4ED9-92B0-0CB0D9F39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1242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CD4C93-C89C-4D7F-859E-8FD90A84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EF39848-ADFA-465E-B04D-72D64F69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531A16-CF09-44CE-AC12-9A0B43766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146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CDF87FD-ACAA-4386-A946-0DB7F27D4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6B7889-8A14-4BEF-B55B-775AAB0B4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B99F4DB-0469-4DD9-8181-86CCBDE90E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40E0090-E322-4347-81AA-DBF3B274F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8CAE6B-C5D2-4DD4-B2B4-E5BF4FDC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E19017-61FA-498F-9666-807F44C5F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9130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F70F94-45A1-400E-87EF-43E0040690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52E01B8-1811-4210-90AC-32B15C27AD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1744FE4-4C99-48B8-B827-F1B6021E12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BC629E-C8B4-41A9-BE0F-4EB4EEE4D4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A7DE598-4A12-4B80-821D-D300CB32F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7B8656-F76E-4F5F-A782-AA3C81EB3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299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2B1A6C-15FA-4A19-ACD3-D21C6B143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11FFC2-C6CB-4BFB-AA8B-F42AD1433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D639E7-1A46-40BF-9453-7FD62F8BA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FFF51A-E3DF-484F-9E3E-729E32AAB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073C11-4CEC-4346-9C90-5C1E05170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631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7D779F9-6BCD-4379-819B-8C56662225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54CFDEC-1CF2-4D4B-9BE4-3B4A486F3D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0F457C-D33E-457B-A947-730CC87B6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03CB7B-94C3-4BFE-A9DB-0886F20F5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0A23CC-6751-4089-9529-1DCD2D76C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626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CC30E-38B0-4F34-B8ED-98809120D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ED8BB22-4E4E-4FFA-AE84-7325906F0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ABB2A-6BF2-4013-ABC8-930D79F74A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75592-92CC-4345-ACF3-AF10BE23A03F}" type="datetimeFigureOut">
              <a:rPr lang="ru-RU" smtClean="0"/>
              <a:t>29.09.2025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B1584C-6418-4731-95E6-C4C98CEFE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F7AFDF-DB95-4756-824F-5DEC50C27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3CDFC-185D-4F2A-90B0-F63CC62597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83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F52B5E-B856-4E8B-ACEE-9736DAF947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28083"/>
            <a:ext cx="12192000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anose="020B0A04020102020204" pitchFamily="34" charset="0"/>
              </a:rPr>
              <a:t>А. С. Пушкин. «Повести Белкина» («Станционный смотритель»). </a:t>
            </a:r>
            <a:br>
              <a:rPr lang="ru-RU" dirty="0">
                <a:latin typeface="Arial Black" panose="020B0A04020102020204" pitchFamily="34" charset="0"/>
              </a:rPr>
            </a:br>
            <a:r>
              <a:rPr lang="ru-RU" dirty="0">
                <a:latin typeface="Arial Black" panose="020B0A04020102020204" pitchFamily="34" charset="0"/>
              </a:rPr>
              <a:t>Тематика, проблематика, особенности повествования</a:t>
            </a:r>
          </a:p>
        </p:txBody>
      </p:sp>
    </p:spTree>
    <p:extLst>
      <p:ext uri="{BB962C8B-B14F-4D97-AF65-F5344CB8AC3E}">
        <p14:creationId xmlns:p14="http://schemas.microsoft.com/office/powerpoint/2010/main" val="2409450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7667B-E2DE-482B-8438-F0FFE58FA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A3F04E-642A-479E-A947-9BAAC3C70E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135957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524A82-A6A7-49C3-A61E-662F6FC576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96B75B94-B37F-4E2D-AC1D-E7A2A84A24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45247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555207-63FA-4B57-9E22-59FADD466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6C6AC83-B19B-4FF6-BA7B-D8BFE024F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60358"/>
          </a:xfrm>
        </p:spPr>
      </p:pic>
    </p:spTree>
    <p:extLst>
      <p:ext uri="{BB962C8B-B14F-4D97-AF65-F5344CB8AC3E}">
        <p14:creationId xmlns:p14="http://schemas.microsoft.com/office/powerpoint/2010/main" val="1033771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EE59BA-0204-4CCB-A6F4-641C71285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9D02B29-37BB-4002-AD48-889369240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017195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0EE577-5184-4FF5-894B-FF65A91B1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138B21D2-C930-4AB8-B980-1ACACCFC04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7027702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3A368C-EB33-4732-B271-24AA63640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3D057381-48D2-4C44-BD86-798674878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296299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D75A4B-6E4D-455A-B854-786A1939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0C444676-BE49-4B28-82BB-6DCB674E0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D693B6E-B0D6-42CA-8861-1C81B76449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05D73DB-E161-4015-AEA8-E91D37C84CE4}"/>
              </a:ext>
            </a:extLst>
          </p:cNvPr>
          <p:cNvSpPr txBox="1"/>
          <p:nvPr/>
        </p:nvSpPr>
        <p:spPr>
          <a:xfrm>
            <a:off x="0" y="1027906"/>
            <a:ext cx="4479877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Жанр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Повесть.</a:t>
            </a:r>
          </a:p>
          <a:p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Направление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Сентиментализм и реализм.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5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E8A11985-2B59-49C5-BCC8-B2B8111DC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344BDE80-C615-4680-A321-0997094CBD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9ECAB0-4E4E-4286-A505-0A2D2755344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88DD71B-FA9E-425F-83F2-685EF860AE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690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E0F9F7-ED44-4FE7-9574-A4C48AF3C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81C26B0-E553-4F2C-99D5-7A985151C24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D48BAAC-E1BD-4400-BFED-102D8F832B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860665-6485-4F0E-BFA7-35AAB028BED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701" b="4448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599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0443F-9266-4162-92DC-DB36CAC0F0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9599277-433F-442F-B135-EC510B0DE6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64"/>
          <a:stretch/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27790850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BE21C-A342-4C48-AA7A-DECFB719E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EBF7380-7C6E-448E-B096-038F4FBAC4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</p:spTree>
    <p:extLst>
      <p:ext uri="{BB962C8B-B14F-4D97-AF65-F5344CB8AC3E}">
        <p14:creationId xmlns:p14="http://schemas.microsoft.com/office/powerpoint/2010/main" val="3123596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EA7C456-D217-4B45-9354-F4B2F4BEA5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FEACA97-8B39-41D0-BA1F-004EAD0F0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FBA98A0-EF2A-43CB-9286-E65B76A6AD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59CC89A8-794C-45FC-B516-F8703D443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665" y="0"/>
            <a:ext cx="10515600" cy="1325563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Композиция повести</a:t>
            </a:r>
          </a:p>
        </p:txBody>
      </p:sp>
    </p:spTree>
    <p:extLst>
      <p:ext uri="{BB962C8B-B14F-4D97-AF65-F5344CB8AC3E}">
        <p14:creationId xmlns:p14="http://schemas.microsoft.com/office/powerpoint/2010/main" val="265128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FF955D40-2AA1-4328-9519-F1D58B0881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2" y="2551837"/>
            <a:ext cx="12191999" cy="1754326"/>
          </a:xfrm>
        </p:spPr>
        <p:txBody>
          <a:bodyPr>
            <a:noAutofit/>
          </a:bodyPr>
          <a:lstStyle/>
          <a:p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Повествование начинается с описания профессии станционных служащих, о пренебрежительном отношении к ним.</a:t>
            </a:r>
            <a:endParaRPr lang="ru-RU" sz="3600" dirty="0"/>
          </a:p>
        </p:txBody>
      </p:sp>
      <p:sp>
        <p:nvSpPr>
          <p:cNvPr id="8" name="Объект 6">
            <a:extLst>
              <a:ext uri="{FF2B5EF4-FFF2-40B4-BE49-F238E27FC236}">
                <a16:creationId xmlns:a16="http://schemas.microsoft.com/office/drawing/2014/main" id="{AC7357AE-8AAF-4A56-8662-2EBB6C87F74F}"/>
              </a:ext>
            </a:extLst>
          </p:cNvPr>
          <p:cNvSpPr txBox="1">
            <a:spLocks/>
          </p:cNvSpPr>
          <p:nvPr/>
        </p:nvSpPr>
        <p:spPr>
          <a:xfrm>
            <a:off x="-1" y="0"/>
            <a:ext cx="12191999" cy="15696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События повести излагаются с точки зрения стороннего наблюдателя, узнавшего об этой истории от её участников и свидетелей.</a:t>
            </a:r>
            <a:endParaRPr lang="ru-RU" sz="36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5684F6-64F9-433E-93D1-95C23DCD1857}"/>
              </a:ext>
            </a:extLst>
          </p:cNvPr>
          <p:cNvSpPr txBox="1"/>
          <p:nvPr/>
        </p:nvSpPr>
        <p:spPr>
          <a:xfrm>
            <a:off x="0" y="4565340"/>
            <a:ext cx="1219200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Далее повесть переходит к основной части, в которой рассказчик знакомится с главными героями, Самсоном </a:t>
            </a:r>
            <a:r>
              <a:rPr lang="ru-RU" sz="3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Выриным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его дочерью Дуней.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699784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>
            <a:extLst>
              <a:ext uri="{FF2B5EF4-FFF2-40B4-BE49-F238E27FC236}">
                <a16:creationId xmlns:a16="http://schemas.microsoft.com/office/drawing/2014/main" id="{563479C4-3DC8-4422-9FB1-EDE494EE50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4" y="3429000"/>
            <a:ext cx="12192000" cy="3046987"/>
          </a:xfrm>
        </p:spPr>
        <p:txBody>
          <a:bodyPr>
            <a:noAutofit/>
          </a:bodyPr>
          <a:lstStyle/>
          <a:p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Третий приезд рассказчика является эпилогом этой истории, закончившейся трагической развязкой. Самсон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Вырин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не смог пережить предательства дочери, тревога за ее судьбу, постоянные переживания слишком сильно подействовали на смотрителя. Он начал пить и вскоре умер, не дождавшись возвращения дочери. Дуня приехала, поплакала на могиле отца и снова уехала.</a:t>
            </a:r>
            <a:endParaRPr lang="ru-RU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FB105B-C60E-4F14-983E-4DC147D5F8F9}"/>
              </a:ext>
            </a:extLst>
          </p:cNvPr>
          <p:cNvSpPr txBox="1"/>
          <p:nvPr/>
        </p:nvSpPr>
        <p:spPr>
          <a:xfrm>
            <a:off x="0" y="0"/>
            <a:ext cx="1219199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Во второй раз приехав на эту же станцию, рассказчик узнаёт от старика </a:t>
            </a:r>
            <a:r>
              <a:rPr lang="ru-RU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Вырина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о судьбе его дочери. Используя различные художественные средства, в том числе описание лубочных картинок, изображающих возвращение блудного сына, писатель мастерски передает всю боль и отчаяние пожилого человека, все мысли и страдания человека, которого покинула любимая дочь.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897492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8103D4-9E50-474D-84BB-AC6A7D797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/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Вывод: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44F592-54E9-4AFB-A96C-284379A49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5"/>
            <a:ext cx="12192000" cy="4288572"/>
          </a:xfrm>
        </p:spPr>
        <p:txBody>
          <a:bodyPr>
            <a:norm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сентиментальной повести «Станционный смотритель» чётко просматриваются основные мотивы реализма, настолько правдоподобно выглядит главный герой, который мог встретиться и на самом деле.</a:t>
            </a:r>
            <a:endParaRPr lang="ru-RU" sz="4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726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230</Words>
  <Application>Microsoft Office PowerPoint</Application>
  <PresentationFormat>Широкоэкранный</PresentationFormat>
  <Paragraphs>11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Times New Roman</vt:lpstr>
      <vt:lpstr>Тема Office</vt:lpstr>
      <vt:lpstr>А. С. Пушкин. «Повести Белкина» («Станционный смотритель»).  Тематика, проблематика, особенности повествования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Композиция повести</vt:lpstr>
      <vt:lpstr>Презентация PowerPoint</vt:lpstr>
      <vt:lpstr>Презентация PowerPoint</vt:lpstr>
      <vt:lpstr>Вывод: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А. С. Пушкин. «Повести Белкина» («Станционный смотритель»).  Тематика, проблематика, особенности повествования</dc:title>
  <dc:creator>Савицкая Инна</dc:creator>
  <cp:lastModifiedBy>Савицкая Инна</cp:lastModifiedBy>
  <cp:revision>5</cp:revision>
  <dcterms:created xsi:type="dcterms:W3CDTF">2025-09-29T18:46:44Z</dcterms:created>
  <dcterms:modified xsi:type="dcterms:W3CDTF">2025-09-29T19:56:37Z</dcterms:modified>
</cp:coreProperties>
</file>