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3D0300-9E22-C9FE-21BE-D920F0F91F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951682-9B2C-41F9-69B6-42FED3353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CDDA33-6E03-6A84-CBF2-F514E5688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7626-BF1F-4AD8-97CE-B2F0F037FD27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E3AF1E-E6A4-3590-AD00-8281A37EF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7E64C8-BF5A-AF98-781D-D99D338A2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2D5C-DFE6-45C9-82DE-B423EADB2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962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C7F4E8-4CBB-93C0-4513-C23E6ECA8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AB255B-FFC4-DB22-2298-3C6F9BC80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AF918B-8B4F-320B-37B2-E2ACD90A0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7626-BF1F-4AD8-97CE-B2F0F037FD27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3A2A8B-E3D2-B581-BFC5-DC943E638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878E51-7882-2895-2F79-3925D738F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2D5C-DFE6-45C9-82DE-B423EADB2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611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A4CDAA-3FF0-B56C-AC49-4619EC4C0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892F84-7FDF-B433-70A1-1D4AC1E7B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5EDE2C-4541-A88E-0650-21D8FA9A9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7626-BF1F-4AD8-97CE-B2F0F037FD27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99DDE3-C1A5-9FA8-5807-5E3F3CAD6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A36D55-4EA3-E638-DD84-CD612C74D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2D5C-DFE6-45C9-82DE-B423EADB2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111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8BE20-2F31-3C7D-AEEB-172E44AEF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390644-AC13-8F45-C1F3-7C028E29DF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5D996B-972A-22D1-F248-3062142B18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BAB843-F270-9FCF-A435-EA84D21E6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7626-BF1F-4AD8-97CE-B2F0F037FD27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6FC855-FEC3-2374-DEF5-8B09628D1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CDEABF-3318-7A2A-E87C-7693F0BD7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2D5C-DFE6-45C9-82DE-B423EADB2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42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B8F311-A345-4B7E-747A-AA67F2B5F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1FD8FC-DA0D-4C34-7BD4-49570E08A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A2ADE9-32CC-38DD-B4F8-CAC002578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477577-CE44-C6E2-63D3-71CB8F83FE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7974CD7-BCD1-6185-67D5-7909B42998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6D46078-F284-D34C-71A1-1871B01C7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7626-BF1F-4AD8-97CE-B2F0F037FD27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DB643E6-A1DC-F013-9A38-2D7987551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263B35D-33F7-C867-44B0-0649937FC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2D5C-DFE6-45C9-82DE-B423EADB2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085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458C17-938B-55E3-CE9C-426893056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40E04D0-0738-8F42-F3C1-B132374FA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7626-BF1F-4AD8-97CE-B2F0F037FD27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397224D-EA29-8B02-111A-AC6031B99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51B2FF2-7A70-0E9C-1D4E-B690F1ADF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2D5C-DFE6-45C9-82DE-B423EADB2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714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4EA4866-BC19-0107-C17D-4F70226A3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7626-BF1F-4AD8-97CE-B2F0F037FD27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E1C3271-38E5-5B75-B977-20FE73011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5BE4DD-EB5C-BFF5-DC4E-FDA671C05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2D5C-DFE6-45C9-82DE-B423EADB2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108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A60804-4C90-B255-757A-9FF8054E7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66C06A-9058-47F6-9F09-CFBEE07D2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AC3F29-E772-010A-7FA9-5DD7B5AB98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7DD5A3-F16D-FF4F-4C9A-B59DF2197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7626-BF1F-4AD8-97CE-B2F0F037FD27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7EB48E-34F1-E46A-6A4B-73224523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1D2E43-A03B-D775-4247-99AA18DF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2D5C-DFE6-45C9-82DE-B423EADB2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473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E2E865-F9FA-70D1-5F02-C3C11CB7D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DC42F89-685B-0F61-DF6F-66F1F810C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EE8741-B02B-8E57-328E-D28217743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3C9DC9-3B9F-1D0B-DF9A-08FEE8A5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7626-BF1F-4AD8-97CE-B2F0F037FD27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EE228E-A36B-F7D9-05B7-A028627A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EFD737-39DE-1851-AF85-CE179D498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2D5C-DFE6-45C9-82DE-B423EADB2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51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E8D00C-6040-9980-9839-0326475E9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84327E-BFE6-2907-97F9-0A559AE6C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DD880C-18CD-9C94-4D25-AD7178728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7626-BF1F-4AD8-97CE-B2F0F037FD27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AC100B-6A44-07BB-35BF-D275CA1BF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8814CA-5B51-FFE6-F896-F10B4086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2D5C-DFE6-45C9-82DE-B423EADB2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15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BC009E1-B084-A565-B7D7-175E040B39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460022-619B-490D-A0FD-3D4A2E60F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EFCE8B-A238-C466-F464-995F6B047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67626-BF1F-4AD8-97CE-B2F0F037FD27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EDC831-B7A6-DEE6-7E21-BB300B662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AE18D8-B4CD-A389-7E04-F70531AF9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C2D5C-DFE6-45C9-82DE-B423EADB2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846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D071B-3B54-4E74-EDDC-89F5461B7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8AEC90-6A96-4E99-4596-9B4858093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C56C30-87F3-3EAF-87DB-FE21B66D6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C67626-BF1F-4AD8-97CE-B2F0F037FD27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E51221-1523-1FC1-153C-8C11E16945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F5F6C8-F9BF-866F-379D-D247DE4975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CC2D5C-DFE6-45C9-82DE-B423EADB2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98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D21EB-C29A-4FE9-CFBA-ACF1BBAA37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A74FF4-1932-CD40-DAED-917273ACDB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B1E370-3662-3C61-220B-483689109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592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0DBF47-BC7C-1328-7E1E-DE9396608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AD2389-2F69-6B86-E991-B9277E428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C9F8BB-5093-1BFF-FCF8-88E9CB2E4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40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ABE93-A29D-290F-E534-075120EB3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D52B19-EB07-51BD-49F8-27CA07118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8BFB0E-2052-B462-838E-D42CCBA14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88" y="0"/>
            <a:ext cx="12097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59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1CA859-F8AA-7D43-01DC-4F13F877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8B5ED554-0219-5BF5-4FB5-730E1C99C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E039DAB-CBA4-EC2E-2EE3-CD5469CAD4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3812"/>
            <a:ext cx="12192000" cy="688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06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0421E1-6ED3-5D41-736A-29FCB0069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3EC312-9E85-5065-34CB-BCA9D45B1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DDCB55-AC1F-A62B-5C26-95C4BF859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15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Инна Савицкая</dc:creator>
  <cp:lastModifiedBy>Инна Савицкая</cp:lastModifiedBy>
  <cp:revision>2</cp:revision>
  <dcterms:created xsi:type="dcterms:W3CDTF">2026-09-29T09:57:31Z</dcterms:created>
  <dcterms:modified xsi:type="dcterms:W3CDTF">2026-09-29T14:03:58Z</dcterms:modified>
</cp:coreProperties>
</file>