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B1028-1EF6-8FB6-E6F3-5345B7EE9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1D04FF-505D-0C45-D904-BEF78EA49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01E2E2-60CD-8F8F-246C-04A1F8F7A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D8AF-6340-43D2-A31C-DEF116DBDBD9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6A785D-28C5-42D5-E434-845AE821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65921-16BB-E143-0287-63F6CA2F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A66F-0299-4427-A46E-559C54B8D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4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9747B-43DE-69F1-34DD-F386B5CA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3BB11B-50E3-D2AA-AECF-5EE9B3AF1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52D7A1-29DF-0DB7-D544-6466CA84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D8AF-6340-43D2-A31C-DEF116DBDBD9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F57217-2677-972B-77F6-95462CDE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07D740-1422-9CF4-75C0-895BB48F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A66F-0299-4427-A46E-559C54B8D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4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090975-540D-E23C-8BF2-035F6B9E26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558342-7F62-A277-E745-AB853BF09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E7FFD5-1E43-9139-28BB-C96CAA33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D8AF-6340-43D2-A31C-DEF116DBDBD9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13CE85-8833-5129-EFD8-DF309094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0F8074-FE4E-C930-A64B-80067A36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A66F-0299-4427-A46E-559C54B8D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1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440F7-C544-61E6-8BBF-9311ACC3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54425F-CD45-832B-0820-F410D4133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F5E29-73B2-1734-7FDB-8641CCE80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D8AF-6340-43D2-A31C-DEF116DBDBD9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CA125E-E929-852C-8531-6EA3C00F7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85765-779F-F753-5F3C-D5868176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A66F-0299-4427-A46E-559C54B8D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6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25E84-94A9-5C8B-6212-B218E5F55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DFF2E4-0461-F458-AD7B-5F9FB3FCC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6623D-6AB7-21AE-F127-13D4DFFA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D8AF-6340-43D2-A31C-DEF116DBDBD9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8E198F-71D3-04A7-9ABB-0918D434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A545B-1C13-FAFB-484E-F4FDEFB0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A66F-0299-4427-A46E-559C54B8D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65588-CA47-888E-1992-B58F3F00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B892DB-0D5D-47CC-2E80-1BB34B04B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EA8FF4-B43A-A6F2-9187-94E82288D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0E8255-7B65-DFAA-F1AD-21157E25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D8AF-6340-43D2-A31C-DEF116DBDBD9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DC947F-8542-CCD6-A279-73BBFAF9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235523-DFA5-1EB7-D7E3-335627D9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A66F-0299-4427-A46E-559C54B8D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9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325F0-4CC9-4740-BE11-48DCDEE2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967FE3-2EF7-1124-F4CD-5A77F950B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33DFEE-B04F-866B-E489-6831538E6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EB6C7D-1A52-1009-7D01-A6BA199FE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0F54A2-5801-AE5B-87BA-6CB01F309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9D4A5B-2AB6-4B89-5AF2-5D334540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D8AF-6340-43D2-A31C-DEF116DBDBD9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7D74F9-F905-F617-E10A-C93B6C341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D474BB-7671-F58D-781E-DD3D97804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A66F-0299-4427-A46E-559C54B8D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6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81B18-76D3-9E23-7624-D830DDB5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6977D3-AB67-BEE5-A1DA-CF8FDD0D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D8AF-6340-43D2-A31C-DEF116DBDBD9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A24B2D-DF03-484E-69A6-EB0DA2B50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80897A-A003-EC12-D8CE-184DC266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A66F-0299-4427-A46E-559C54B8D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1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AF5426-6CEA-46B6-C4EB-424B285B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D8AF-6340-43D2-A31C-DEF116DBDBD9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F20A1C-11B2-2117-06AA-9F445CCE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F8BE61-27DD-04A4-20F1-0AD5D51E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A66F-0299-4427-A46E-559C54B8D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31C68-ECEA-9B26-57B1-619E1E21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E1405A-973A-3305-04DD-CDDA47A26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79C3B9-EFB5-E94B-E6A3-164C53436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F5E2AB-353D-37F9-EFDC-EAA5C20F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D8AF-6340-43D2-A31C-DEF116DBDBD9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D3C09D-BFE6-F4BD-92F2-DF96CAE3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2F81FF-747C-3E3D-6E83-2470A538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A66F-0299-4427-A46E-559C54B8D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4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85FF4-569A-36E4-0269-8753A991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4ACF67-CC5E-AFEF-F7ED-9BB5192C2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334303-DB7E-5109-19AE-79D1FB274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8DEE0C-E5B7-2638-AB4F-672771C1C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D8AF-6340-43D2-A31C-DEF116DBDBD9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5C1C22-F594-EE19-2ABD-2C7CCFBE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8A69DE-15B3-1752-235A-50E3FD1E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A66F-0299-4427-A46E-559C54B8D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95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C966C-C675-F529-A055-1FA0C2FD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A86501-555E-7EA1-438E-19D87F011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12C4AC-2C4B-9277-F16F-BC70E0BD9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A5D8AF-6340-43D2-A31C-DEF116DBDBD9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52BF3-00E1-F56F-342E-498AC5852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A211F-58AF-FBA1-A28C-7272DF8B3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BBA66F-0299-4427-A46E-559C54B8D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5F42F-8004-696C-F475-E1AD2888BF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C3F4C6-913F-2E26-2095-7D145B07D8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8941C0-B6E9-4946-40AD-27AF592D5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17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57FA36-DC86-0AAD-20A0-982ADAE35F98}"/>
              </a:ext>
            </a:extLst>
          </p:cNvPr>
          <p:cNvSpPr/>
          <p:nvPr/>
        </p:nvSpPr>
        <p:spPr>
          <a:xfrm>
            <a:off x="649224" y="758952"/>
            <a:ext cx="10735056" cy="5239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Выучить правило стр. 38-39. Письменно выполнить упражнение 481.</a:t>
            </a:r>
          </a:p>
        </p:txBody>
      </p:sp>
    </p:spTree>
    <p:extLst>
      <p:ext uri="{BB962C8B-B14F-4D97-AF65-F5344CB8AC3E}">
        <p14:creationId xmlns:p14="http://schemas.microsoft.com/office/powerpoint/2010/main" val="402574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9B30A-CDED-74E7-CD3A-434CA7DE0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FAFEF1-462D-6F07-AB60-779CD4617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DF573D-6FDF-F7CC-D0BB-10BB97715246}"/>
              </a:ext>
            </a:extLst>
          </p:cNvPr>
          <p:cNvSpPr/>
          <p:nvPr/>
        </p:nvSpPr>
        <p:spPr>
          <a:xfrm>
            <a:off x="557784" y="1825625"/>
            <a:ext cx="11018520" cy="43513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ru-RU" sz="40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железно‑дорожный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40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железнодорожный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ru-RU" sz="40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светло‑голубой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40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светлоголубой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ru-RU" sz="40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русско‑английский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40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русскоанглийский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CE7B3A-6DB9-D8BF-103A-BD40E9929D93}"/>
              </a:ext>
            </a:extLst>
          </p:cNvPr>
          <p:cNvSpPr/>
          <p:nvPr/>
        </p:nvSpPr>
        <p:spPr>
          <a:xfrm>
            <a:off x="484632" y="365125"/>
            <a:ext cx="11064240" cy="13255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Лингвистический детектив: </a:t>
            </a:r>
          </a:p>
          <a:p>
            <a:pPr algn="ctr"/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Дело о двух написаниях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9838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04B0B5-8559-FF4A-3A3B-3A9CBFA72309}"/>
              </a:ext>
            </a:extLst>
          </p:cNvPr>
          <p:cNvSpPr/>
          <p:nvPr/>
        </p:nvSpPr>
        <p:spPr>
          <a:xfrm>
            <a:off x="475488" y="2130552"/>
            <a:ext cx="11137392" cy="4279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ru-RU" sz="4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Ярко‑красный</a:t>
            </a:r>
            <a:r>
              <a:rPr lang="ru-RU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4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древнерусский</a:t>
            </a:r>
            <a:r>
              <a:rPr lang="ru-RU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4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русско‑английский</a:t>
            </a:r>
            <a:r>
              <a:rPr lang="ru-RU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4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железнодорожный</a:t>
            </a:r>
            <a:r>
              <a:rPr lang="ru-RU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4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юго‑западный</a:t>
            </a:r>
            <a:r>
              <a:rPr lang="ru-RU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4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пятиэтажный</a:t>
            </a:r>
            <a:r>
              <a:rPr lang="ru-RU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4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кисло‑сладкий</a:t>
            </a:r>
            <a:r>
              <a:rPr lang="ru-RU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4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</a:t>
            </a:r>
            <a:r>
              <a:rPr lang="ru-RU" sz="4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8362A0-1A39-19E4-7A9F-8CEB67123178}"/>
              </a:ext>
            </a:extLst>
          </p:cNvPr>
          <p:cNvSpPr/>
          <p:nvPr/>
        </p:nvSpPr>
        <p:spPr>
          <a:xfrm>
            <a:off x="475488" y="338328"/>
            <a:ext cx="11137392" cy="16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Разделите слова на 2 группы по </a:t>
            </a:r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вашему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принципу. Запишите в два столбца.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2363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35EF0B-56A3-4E1E-CD3E-EC163D7B8A01}"/>
              </a:ext>
            </a:extLst>
          </p:cNvPr>
          <p:cNvSpPr/>
          <p:nvPr/>
        </p:nvSpPr>
        <p:spPr>
          <a:xfrm>
            <a:off x="559308" y="2761488"/>
            <a:ext cx="11073384" cy="3675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ru-RU" sz="40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Юго‑западный, </a:t>
            </a:r>
            <a:r>
              <a:rPr lang="ru-RU" sz="4000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сельскохозяйственный,</a:t>
            </a:r>
            <a:r>
              <a:rPr lang="ru-RU" sz="40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русско‑немецкий, </a:t>
            </a:r>
            <a:r>
              <a:rPr lang="ru-RU" sz="4000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белокаменный, </a:t>
            </a:r>
            <a:r>
              <a:rPr lang="ru-RU" sz="40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кисло‑сладкий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r>
              <a:rPr lang="ru-RU" sz="40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Железнодорожный. </a:t>
            </a:r>
            <a:endParaRPr lang="ru-RU" sz="4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3087BC8-0E17-F0C3-A5EE-06099541C2B1}"/>
              </a:ext>
            </a:extLst>
          </p:cNvPr>
          <p:cNvSpPr/>
          <p:nvPr/>
        </p:nvSpPr>
        <p:spPr>
          <a:xfrm>
            <a:off x="559308" y="402336"/>
            <a:ext cx="10952988" cy="19202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Задание: разделить слова на две группы (дефис / слитное написание), выделить корни, подумать, что общего у каждой группы.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7158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2193E5-0DD0-4D35-41FB-A999EFC2C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8A1A91-441C-C274-3836-48A1E57E7C34}"/>
              </a:ext>
            </a:extLst>
          </p:cNvPr>
          <p:cNvSpPr/>
          <p:nvPr/>
        </p:nvSpPr>
        <p:spPr>
          <a:xfrm>
            <a:off x="3352800" y="91440"/>
            <a:ext cx="5486400" cy="905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рассуждения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66AF06-C3E5-6E23-58A4-2F4047A97321}"/>
              </a:ext>
            </a:extLst>
          </p:cNvPr>
          <p:cNvSpPr/>
          <p:nvPr/>
        </p:nvSpPr>
        <p:spPr>
          <a:xfrm>
            <a:off x="3970020" y="1120902"/>
            <a:ext cx="4251960" cy="9418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Выдели корни</a:t>
            </a:r>
            <a:endParaRPr lang="ru-RU" sz="4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ED9062-3BF2-8663-23A6-8C1BAF02D64E}"/>
              </a:ext>
            </a:extLst>
          </p:cNvPr>
          <p:cNvSpPr/>
          <p:nvPr/>
        </p:nvSpPr>
        <p:spPr>
          <a:xfrm>
            <a:off x="365760" y="2144268"/>
            <a:ext cx="11658600" cy="14310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Попробуй вставить союз </a:t>
            </a:r>
            <a:r>
              <a:rPr lang="ru-RU" sz="4000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4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между ними. Получилось? → дефис</a:t>
            </a:r>
            <a:endParaRPr lang="ru-RU" sz="4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8A802D-5093-81EA-CBD3-351526822973}"/>
              </a:ext>
            </a:extLst>
          </p:cNvPr>
          <p:cNvSpPr/>
          <p:nvPr/>
        </p:nvSpPr>
        <p:spPr>
          <a:xfrm>
            <a:off x="365760" y="3761994"/>
            <a:ext cx="11658600" cy="14310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Проверь, не обозначает ли слово оттенок цвета или сторону света → дефис</a:t>
            </a:r>
            <a:endParaRPr lang="ru-RU" sz="4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F8D7BA-A011-5D6D-44ED-38E8E4660112}"/>
              </a:ext>
            </a:extLst>
          </p:cNvPr>
          <p:cNvSpPr/>
          <p:nvPr/>
        </p:nvSpPr>
        <p:spPr>
          <a:xfrm>
            <a:off x="365760" y="5335524"/>
            <a:ext cx="11658600" cy="14310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ker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слово образовано от словосочетания (без </a:t>
            </a:r>
            <a:r>
              <a:rPr lang="ru-RU" sz="4000" i="1" ker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4000" kern="0">
                <a:latin typeface="Times New Roman" panose="02020603050405020304" pitchFamily="18" charset="0"/>
                <a:ea typeface="Times New Roman" panose="02020603050405020304" pitchFamily="18" charset="0"/>
              </a:rPr>
              <a:t>) → слитно</a:t>
            </a:r>
            <a:endParaRPr lang="ru-RU" sz="4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6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03038D-BBCA-FBB1-0E62-DA71229328E4}"/>
              </a:ext>
            </a:extLst>
          </p:cNvPr>
          <p:cNvSpPr/>
          <p:nvPr/>
        </p:nvSpPr>
        <p:spPr>
          <a:xfrm>
            <a:off x="749808" y="557784"/>
            <a:ext cx="10936224" cy="5715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ru-RU" sz="40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кисло‑горький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(дефис: кислый </a:t>
            </a:r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горький);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ru-RU" sz="40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древнерусский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(слитно: от словосочетания «древняя Русь»);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ru-RU" sz="40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северо‑восточный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(дефис: сторона света);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ru-RU" sz="40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трёхэтажный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(слитно: от «три этажа»).</a:t>
            </a:r>
            <a:endParaRPr lang="ru-RU" sz="40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9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F0DE0D-4125-F8AB-D0EB-F9D7670614D8}"/>
              </a:ext>
            </a:extLst>
          </p:cNvPr>
          <p:cNvSpPr/>
          <p:nvPr/>
        </p:nvSpPr>
        <p:spPr>
          <a:xfrm>
            <a:off x="3319272" y="246888"/>
            <a:ext cx="5312664" cy="1152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Исправь ошибку</a:t>
            </a:r>
            <a:endParaRPr lang="ru-RU" sz="4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EF3D50-AACA-6F41-755C-5A8CCFD8960A}"/>
              </a:ext>
            </a:extLst>
          </p:cNvPr>
          <p:cNvSpPr/>
          <p:nvPr/>
        </p:nvSpPr>
        <p:spPr>
          <a:xfrm>
            <a:off x="475488" y="2020824"/>
            <a:ext cx="11347704" cy="434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«Мы купили </a:t>
            </a:r>
            <a:r>
              <a:rPr lang="ru-RU" sz="4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светлозеленый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диван». </a:t>
            </a: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«Это </a:t>
            </a:r>
            <a:r>
              <a:rPr lang="ru-RU" sz="4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руссконемецкий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словарь». </a:t>
            </a: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 городе построили пятиэтажный дом». </a:t>
            </a:r>
          </a:p>
        </p:txBody>
      </p:sp>
    </p:spTree>
    <p:extLst>
      <p:ext uri="{BB962C8B-B14F-4D97-AF65-F5344CB8AC3E}">
        <p14:creationId xmlns:p14="http://schemas.microsoft.com/office/powerpoint/2010/main" val="812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B41628-A109-59D9-3366-17DF5999FDD3}"/>
              </a:ext>
            </a:extLst>
          </p:cNvPr>
          <p:cNvSpPr/>
          <p:nvPr/>
        </p:nvSpPr>
        <p:spPr>
          <a:xfrm>
            <a:off x="1063752" y="283464"/>
            <a:ext cx="10064496" cy="1819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предложение, выполните синтаксический анализ предложения, морфемный и морфологический разбор прилагательного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5B1100B-9713-A535-6A9A-58A5B6EF621A}"/>
              </a:ext>
            </a:extLst>
          </p:cNvPr>
          <p:cNvSpPr/>
          <p:nvPr/>
        </p:nvSpPr>
        <p:spPr>
          <a:xfrm>
            <a:off x="73152" y="3502152"/>
            <a:ext cx="12045696" cy="21214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Со(?)</a:t>
            </a:r>
            <a:r>
              <a:rPr lang="ru-RU" sz="4000" dirty="0" err="1"/>
              <a:t>нце</a:t>
            </a:r>
            <a:r>
              <a:rPr lang="ru-RU" sz="4000" dirty="0"/>
              <a:t> </a:t>
            </a:r>
            <a:r>
              <a:rPr lang="ru-RU" sz="4000" dirty="0" err="1"/>
              <a:t>выгл</a:t>
            </a:r>
            <a:r>
              <a:rPr lang="ru-RU" sz="4000" dirty="0"/>
              <a:t>..</a:t>
            </a:r>
            <a:r>
              <a:rPr lang="ru-RU" sz="4000" dirty="0" err="1"/>
              <a:t>нуло</a:t>
            </a:r>
            <a:r>
              <a:rPr lang="ru-RU" sz="4000" dirty="0"/>
              <a:t> давно на </a:t>
            </a:r>
            <a:r>
              <a:rPr lang="ru-RU" sz="4000" dirty="0" err="1"/>
              <a:t>ра</a:t>
            </a:r>
            <a:r>
              <a:rPr lang="ru-RU" sz="4000" dirty="0"/>
              <a:t>..чище(н/</a:t>
            </a:r>
            <a:r>
              <a:rPr lang="ru-RU" sz="4000" dirty="0" err="1"/>
              <a:t>нн</a:t>
            </a:r>
            <a:r>
              <a:rPr lang="ru-RU" sz="4000" dirty="0"/>
              <a:t>)ом небе. </a:t>
            </a:r>
          </a:p>
        </p:txBody>
      </p:sp>
    </p:spTree>
    <p:extLst>
      <p:ext uri="{BB962C8B-B14F-4D97-AF65-F5344CB8AC3E}">
        <p14:creationId xmlns:p14="http://schemas.microsoft.com/office/powerpoint/2010/main" val="778033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248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Инна Савицкая</dc:creator>
  <cp:lastModifiedBy>Инна Савицкая</cp:lastModifiedBy>
  <cp:revision>1</cp:revision>
  <dcterms:created xsi:type="dcterms:W3CDTF">2026-01-31T18:34:49Z</dcterms:created>
  <dcterms:modified xsi:type="dcterms:W3CDTF">2026-01-31T19:05:56Z</dcterms:modified>
</cp:coreProperties>
</file>