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9B6C2-7ED1-2AFC-1B7C-3E43418D5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D0CA78-D074-6B80-98B9-CABEBB042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D90285-C767-23D2-5021-4C8405C4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EDC8-2FBB-47A0-B610-2666D96B0D7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332B24-57C9-0624-344F-5C2C0221F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59858A-C118-5585-BD3F-4BF369B1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1A37-6F1C-4B42-A174-64FC9848E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2D2D7-5BA3-AE30-4EE1-B9AF67DBE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0E571B-CEE7-9AA6-FB9C-D5442C8CF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AACE72-A58E-9C04-14A7-51AB949EA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EDC8-2FBB-47A0-B610-2666D96B0D7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DE6F1-FB32-6D01-2560-7C6FD987F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A241B6-7BCA-0C8E-6684-FEE95891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1A37-6F1C-4B42-A174-64FC9848E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2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5D52A7-9267-128A-8FB3-D92ECB9319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EC0D55-463F-89DB-8F4F-D1AFADE43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6022CC-F46B-A6B4-6134-1EDFC0435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EDC8-2FBB-47A0-B610-2666D96B0D7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7AC6DD-5B67-58C8-4E27-FE57DDF9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3FF74-6E90-3A91-82DF-957CD31E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1A37-6F1C-4B42-A174-64FC9848E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88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CAB34-8B2F-BFA8-B3C8-1D8F4C4AE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BC28F1-AE29-9740-E8FE-D3BF834CC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B1384A-F5CD-C4B1-F964-6C3605D9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EDC8-2FBB-47A0-B610-2666D96B0D7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FBCADE-F804-0351-88B5-2BDC97E4F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00D953-15AB-B1FE-7EFD-13E5AE45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1A37-6F1C-4B42-A174-64FC9848E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02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6940D-BB15-77AB-B2AF-6599048B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33FC9B-2006-AA25-1A56-4D4BE732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1B4C6-1270-7E83-880A-C7488566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EDC8-2FBB-47A0-B610-2666D96B0D7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DE0B3-45D6-82F4-B19E-05E27F92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0C79D7-478E-6B2D-197F-AC57D989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1A37-6F1C-4B42-A174-64FC9848E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8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D5D2C-0C54-E88D-E95D-519190C2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007D19-447D-FD1A-4D10-8E7A8537B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93D5F1-A48D-DEC9-8938-4E8793550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FB38D4-7183-2876-80C8-E01FD0B0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EDC8-2FBB-47A0-B610-2666D96B0D7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A18BA5-9ACD-688C-54C4-79281E91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5712EC-0E39-8834-9B3B-764FF4A9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1A37-6F1C-4B42-A174-64FC9848E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7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D7E5B-0C7B-15C3-5232-55486BBC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2AD64B-1FD3-9B1B-4979-48026D3E4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661F5F-880E-8D6F-0A31-374BBBD85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FBAAC1-E9A2-2EC9-371A-94E743E60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76E382-B5B3-6D6B-0E3A-ADA6BAEAD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B2A652-F5B7-3748-BD62-402FBF7A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EDC8-2FBB-47A0-B610-2666D96B0D7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B98088-0DF5-B9E8-9FE3-28B67E08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3E82F7-34AA-DEFA-FF48-096FCC74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1A37-6F1C-4B42-A174-64FC9848E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E2E13-FDC1-9513-417A-36155F39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813338-CAAD-763B-25EC-63EBDFD7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EDC8-2FBB-47A0-B610-2666D96B0D7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BD7E92-2189-50F9-84F7-D09383CF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EF34E4-D5A7-981A-C19B-205A172D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1A37-6F1C-4B42-A174-64FC9848E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5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EDEEA4-0257-C974-482C-9EA6EB56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EDC8-2FBB-47A0-B610-2666D96B0D7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F4EC93-5351-43AE-9D6F-BA6B1E325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2C3251-D2DF-1909-2A72-66C17A2E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1A37-6F1C-4B42-A174-64FC9848E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71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56F59-77B3-C1E6-C240-066DF4C46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3EB934-1160-A90A-CB42-9DD216F7B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928228-2F43-3DC9-61EC-90D34B82D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96BCD7-820E-00AA-D7B0-1721D81E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EDC8-2FBB-47A0-B610-2666D96B0D7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4C830E-32C6-B73B-E75A-0D4BB0C13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C463E1-EA84-3B3F-CA91-7824105C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1A37-6F1C-4B42-A174-64FC9848E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9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DBBEB-B5B8-47D9-181F-C855B100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66467A-BA88-DD28-D74C-58CEDC3E1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A0EF16-E147-5D3C-049B-4DB0CC496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B155C0-21EE-B4FB-1FFE-533CD42C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EDC8-2FBB-47A0-B610-2666D96B0D7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DFFAD3-3F66-0FCF-DD30-0F9E082F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553945-1781-1A6C-62EF-E06B2ED3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1A37-6F1C-4B42-A174-64FC9848E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3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F05D4-3DA2-0D30-572A-4A258BBF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CDD15B-20B4-234F-EF2B-6D3EA52DC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0E25F-55D6-F0CD-4DD3-4E0BE3987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FBEDC8-2FBB-47A0-B610-2666D96B0D7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AAE16-56D4-27B8-ECE2-EF3A41176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8B3C65-40DC-D596-4198-18C2C5E03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F21A37-6F1C-4B42-A174-64FC9848E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31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5386E17-658C-C4BD-8895-AF6B1075F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913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Угадай героя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EB82C2-5FB0-E67A-CB09-30D77F364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228"/>
            <a:ext cx="4197096" cy="49042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76492F-23A2-323E-1097-EEAF6AF8B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80" y="903584"/>
            <a:ext cx="4038848" cy="59544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0A1EEE1-ED6E-06F1-27DC-3D48D2FBB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05" y="1740917"/>
            <a:ext cx="3984395" cy="511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D2C96-D463-610F-233E-5E8BCBE33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5579"/>
          </a:xfrm>
        </p:spPr>
        <p:txBody>
          <a:bodyPr/>
          <a:lstStyle/>
          <a:p>
            <a:pPr algn="ctr"/>
            <a:r>
              <a:rPr lang="ru-RU" dirty="0"/>
              <a:t>Словесный конструктор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03098F-BABB-B68F-2614-D6A93407D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579"/>
            <a:ext cx="5275326" cy="19196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A1F1B7-C700-9AF8-0A23-6ACA6C020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8"/>
          <a:stretch/>
        </p:blipFill>
        <p:spPr>
          <a:xfrm>
            <a:off x="6612691" y="2276856"/>
            <a:ext cx="5579309" cy="45537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D8A9B0-993A-6593-6EB8-40C4F35F1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5" t="6267" r="5555"/>
          <a:stretch/>
        </p:blipFill>
        <p:spPr>
          <a:xfrm>
            <a:off x="3936478" y="1391158"/>
            <a:ext cx="4144586" cy="45537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41E7137-5C09-EAD2-13DF-3A54E52B8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6" t="64666" r="26356" b="4133"/>
          <a:stretch/>
        </p:blipFill>
        <p:spPr>
          <a:xfrm>
            <a:off x="6628774" y="758952"/>
            <a:ext cx="5579310" cy="21396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7FE473-D095-5833-1943-E6CBB9BE4C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r="13003"/>
          <a:stretch/>
        </p:blipFill>
        <p:spPr>
          <a:xfrm>
            <a:off x="306793" y="856234"/>
            <a:ext cx="3322892" cy="5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6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CEAD4-F819-EF59-8461-44B682889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4945"/>
            <a:ext cx="10515600" cy="493776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6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одни описания кажутся «скучными», а другие — яркими?</a:t>
            </a:r>
            <a:br>
              <a:rPr lang="ru-RU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нужно, чтобы портрет «оживал» в воображении?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6278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7436-B2A4-092C-E90F-E760E152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908427"/>
          </a:xfrm>
        </p:spPr>
        <p:txBody>
          <a:bodyPr>
            <a:normAutofit fontScale="90000"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 описания человека «без прилагательных»:</a:t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 него рост. У него волосы. Глаза. Нос. Он улыбается».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193CCB-0CD3-CAB3-D914-A84D363B968B}"/>
              </a:ext>
            </a:extLst>
          </p:cNvPr>
          <p:cNvSpPr/>
          <p:nvPr/>
        </p:nvSpPr>
        <p:spPr>
          <a:xfrm>
            <a:off x="4198620" y="2354581"/>
            <a:ext cx="2679192" cy="88696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Вывод: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479004-2F8B-4BAB-717C-BDA1507B2F18}"/>
              </a:ext>
            </a:extLst>
          </p:cNvPr>
          <p:cNvSpPr/>
          <p:nvPr/>
        </p:nvSpPr>
        <p:spPr>
          <a:xfrm>
            <a:off x="1153668" y="3538728"/>
            <a:ext cx="9884664" cy="18111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Прилагательные — это «краски» для словесного портрета. Без них описание становится блёклым и невыразительным. </a:t>
            </a:r>
            <a:endParaRPr lang="ru-RU" sz="4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9EB2C4-5C34-BA5F-51C5-E4847ACE873B}"/>
              </a:ext>
            </a:extLst>
          </p:cNvPr>
          <p:cNvSpPr/>
          <p:nvPr/>
        </p:nvSpPr>
        <p:spPr>
          <a:xfrm>
            <a:off x="1188720" y="5596130"/>
            <a:ext cx="9884664" cy="88696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Прилагательные делают речь точной и выразительной.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5500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C5D30-78AA-2592-05D8-5F398975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Роль прилагательных в описании внешности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09CD6DA-03D2-47B8-EE11-679E64B24D99}"/>
              </a:ext>
            </a:extLst>
          </p:cNvPr>
          <p:cNvSpPr/>
          <p:nvPr/>
        </p:nvSpPr>
        <p:spPr>
          <a:xfrm>
            <a:off x="512064" y="2185416"/>
            <a:ext cx="10981944" cy="38679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Литературный портрет </a:t>
            </a:r>
            <a:r>
              <a:rPr lang="ru-RU" sz="3600" dirty="0"/>
              <a:t>— </a:t>
            </a:r>
          </a:p>
          <a:p>
            <a:pPr algn="ctr"/>
            <a:r>
              <a:rPr lang="ru-RU" sz="3600" dirty="0"/>
              <a:t>жанр художественной литературы, который направлен на создание образа человека через его личные качества, внешность, поведенческие черты и взаимоотношения с окружающими. Это целостная характеристика каждого отдельно взятого героя произведения.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49541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D935E-B424-EC44-8F46-F37C0664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A4A80C-2739-17D0-B630-3AC10281C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28216" r="5783" b="18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9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36D50-65E4-ADCE-3CF6-1425B7CA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3965"/>
            <a:ext cx="12192000" cy="1325563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1.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Вставить подходящие по смыслу прилагательные в текст-описание.</a:t>
            </a:r>
            <a:b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«Перед нами стоял(1) … мальчик(4). У него были … волосы и … глаза. Лицо …, с … носом и … губами».</a:t>
            </a:r>
            <a:b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Слова для выбора: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кудрявые, большие, круглое(2), тонкий, розовые, невысокий.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0233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E382C-E908-17C8-EF35-EA99EF3FD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92875"/>
          </a:xfrm>
        </p:spPr>
        <p:txBody>
          <a:bodyPr/>
          <a:lstStyle/>
          <a:p>
            <a:r>
              <a:rPr lang="ru-RU" dirty="0"/>
              <a:t>			Домашнее задание</a:t>
            </a:r>
            <a:br>
              <a:rPr lang="ru-RU" dirty="0"/>
            </a:br>
            <a:r>
              <a:rPr lang="ru-RU" dirty="0"/>
              <a:t>	Написать свой идеальный портрет</a:t>
            </a:r>
            <a:br>
              <a:rPr lang="ru-RU" dirty="0"/>
            </a:br>
            <a:r>
              <a:rPr lang="ru-RU" dirty="0"/>
              <a:t>		Примерный план портрета</a:t>
            </a:r>
            <a:br>
              <a:rPr lang="ru-RU" dirty="0"/>
            </a:br>
            <a:r>
              <a:rPr lang="ru-RU" dirty="0"/>
              <a:t>1. Моё имя.</a:t>
            </a:r>
            <a:br>
              <a:rPr lang="ru-RU" dirty="0"/>
            </a:br>
            <a:r>
              <a:rPr lang="ru-RU" dirty="0"/>
              <a:t>2. Как меня называют друзья (прилагательное).</a:t>
            </a:r>
            <a:br>
              <a:rPr lang="ru-RU" dirty="0"/>
            </a:br>
            <a:r>
              <a:rPr lang="ru-RU" dirty="0"/>
              <a:t>3. Каким(ой) я был(а) в детстве (несколько прилагательных).</a:t>
            </a:r>
            <a:br>
              <a:rPr lang="ru-RU" dirty="0"/>
            </a:br>
            <a:r>
              <a:rPr lang="ru-RU" dirty="0"/>
              <a:t>4. Как бы я назвал(а) себя сейчас (несколько прилагательных).</a:t>
            </a:r>
            <a:br>
              <a:rPr lang="ru-RU" dirty="0"/>
            </a:br>
            <a:r>
              <a:rPr lang="ru-RU" dirty="0"/>
              <a:t>5. Каким (какой) я представляю себя в будущем?</a:t>
            </a:r>
          </a:p>
        </p:txBody>
      </p:sp>
    </p:spTree>
    <p:extLst>
      <p:ext uri="{BB962C8B-B14F-4D97-AF65-F5344CB8AC3E}">
        <p14:creationId xmlns:p14="http://schemas.microsoft.com/office/powerpoint/2010/main" val="1937517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263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Arial Black</vt:lpstr>
      <vt:lpstr>Calibri</vt:lpstr>
      <vt:lpstr>Times New Roman</vt:lpstr>
      <vt:lpstr>Тема Office</vt:lpstr>
      <vt:lpstr>Угадай героя</vt:lpstr>
      <vt:lpstr>Словесный конструктор</vt:lpstr>
      <vt:lpstr>Почему одни описания кажутся «скучными», а другие — яркими? Что нужно, чтобы портрет «оживал» в воображении?</vt:lpstr>
      <vt:lpstr>Пример описания человека «без прилагательных»: «У него рост. У него волосы. Глаза. Нос. Он улыбается».</vt:lpstr>
      <vt:lpstr>Роль прилагательных в описании внешности</vt:lpstr>
      <vt:lpstr>Презентация PowerPoint</vt:lpstr>
      <vt:lpstr>Задание 1. Вставить подходящие по смыслу прилагательные в текст-описание.  «Перед нами стоял(1) … мальчик(4). У него были … волосы и … глаза. Лицо …, с … носом и … губами».  Слова для выбора: кудрявые, большие, круглое(2), тонкий, розовые, невысокий.</vt:lpstr>
      <vt:lpstr>   Домашнее задание  Написать свой идеальный портрет   Примерный план портрета 1. Моё имя. 2. Как меня называют друзья (прилагательное). 3. Каким(ой) я был(а) в детстве (несколько прилагательных). 4. Как бы я назвал(а) себя сейчас (несколько прилагательных). 5. Каким (какой) я представляю себя в будущем?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Инна Савицкая</dc:creator>
  <cp:lastModifiedBy>Инна Савицкая</cp:lastModifiedBy>
  <cp:revision>2</cp:revision>
  <dcterms:created xsi:type="dcterms:W3CDTF">2026-01-19T14:40:20Z</dcterms:created>
  <dcterms:modified xsi:type="dcterms:W3CDTF">2026-01-19T16:23:17Z</dcterms:modified>
</cp:coreProperties>
</file>