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EC2DE-4C54-45FE-86EC-9439F7540917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80CBA-CF0B-4DD9-BE7F-03CFCC50A9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6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0CBA-CF0B-4DD9-BE7F-03CFCC50A9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4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EED45-D05B-D9E0-A694-B9631BFE1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4D280-03BC-03D6-9CFF-969EB94CC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5555B-8C98-CF24-707B-375907E1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88367-57DC-32D0-D7DF-61661581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4CF76-3E9F-87FA-1358-1E6C5470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1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405E5-35E4-5D29-BD68-6B0EF7D7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C7605-A639-4D93-FE48-6FA96FA1F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DDC66-E8C7-0DDF-929A-2302716C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FE724-B4C8-EDE9-91CC-C6A67317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97795-A27E-DD95-2C19-0B37F832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2FC674-5A8F-3B41-0D62-74E19DCA0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B54598-6F41-CFF7-03D6-1794C2877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2DB322-95C0-2CC6-F66C-5EE64FD3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6516B-5B95-B390-A7DF-652ECDE1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534033-9108-BC5F-19B7-FD130962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0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1925-9483-A8FC-3DFD-1C5D054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F7EBC-A351-97FC-75AC-1C027AA7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8D9215-95A1-5EFE-C438-11CB29B9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25BD7-90A4-B6FA-AFA9-51F1D6C7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5E6A54-9642-993E-4BD4-6F11F6EE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8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5706A-D193-3D15-A32D-85C7E866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A45142-2F13-910E-6ADA-F28181051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06AD6-19AA-A92C-1AB6-0A3CF709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B5209-D7DD-90F3-8541-CEA7D045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B7D0E-150A-2177-B5C2-882B9FBD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9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FDE4D-DBD8-3752-CBEA-01827CF9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1AF01-C06E-28D2-8E84-FDBCDB7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BEDC1-7AC4-B94D-200C-D2787F8A5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92DBA-DD99-E79B-7B89-43DAA089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9CBE0A-FED5-B875-F0FB-4E4F0552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F4CB-81A1-15A0-210C-2B92EB40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1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39692-97BF-DDC9-8683-C4679736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D65A73-4A67-4179-8E0F-E18B9C5FC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B1F2AD-5B02-68D0-6386-581601153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F29A62-4691-97C1-2038-E3C405D0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A5849E-6F51-0B92-E034-E1BE83212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A5FE1C-141B-9FED-2191-44AA351D6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DD0D2E-F313-A8A7-66EF-D08A12A1A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994EEA-A489-BDE2-A668-6FB328EC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6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EF7CE-0ABA-8382-DA06-295DD16E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19E046-6183-EB59-DB7A-6D9FF8E2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B9DB6C-02F3-B73B-A9DF-11DCD289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461D49-5D3D-7344-ABE1-9207781F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7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B00C7E-D193-FDA4-1C6B-8EF18140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F101C4-8528-0EC9-E59C-94BD7A2D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A7D4DF-3212-8154-DA8C-C5D53C20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8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2CF37-25A1-511E-934D-3B897ACA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69F75-3120-2A82-BCBF-B1DF31A0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A38D2D-36DE-1A05-2120-E66D79990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60C632-C46B-C68B-0783-80029D43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2D93B9-82E5-0BBA-739A-DAC0E84D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6C3339-4B7F-F4D6-ED9A-B712E0D1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3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B20F7-CF7C-9477-6ABC-4EC174D4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AFABF2-70FE-9233-9C05-DD41DEC65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55A579-6E5D-2A62-CFC3-BEB014E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CAB2C-5F52-4125-CCC2-F442F861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E4E364-0FD0-DFB7-69FA-2971AE0C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01176F-C317-39F5-7513-9E8EE549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5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88AEA-4DC6-760A-A428-69FA04D3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A87A2D-434F-1BCD-3C7A-E8A0E5085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0BF1-24BD-BEDF-1B70-C3647E275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AC08BB-9EC0-404E-8E71-898A3D9620E2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D45B3D-01EF-6525-85CD-E63D76B00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6B7D7-8DF1-85DA-30B3-6E4C13066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36A290-2D6B-4BAF-9D5D-1B8BAE840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E7F80-4C83-B58C-BA5B-F7E2FB79B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BF05A2-E367-E63F-B495-7B09C1F50F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1E5EAE-D65B-69CE-112A-0B957868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B2E0C-CBEE-3149-57C0-3821C620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CB525FE-7AA9-E104-187F-50F10B925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680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727842-C8A1-455E-119E-9BFC8801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334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Повторение темы </a:t>
            </a:r>
            <a:br>
              <a:rPr lang="ru-RU" sz="6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6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«Имя существительное»</a:t>
            </a:r>
          </a:p>
        </p:txBody>
      </p:sp>
    </p:spTree>
    <p:extLst>
      <p:ext uri="{BB962C8B-B14F-4D97-AF65-F5344CB8AC3E}">
        <p14:creationId xmlns:p14="http://schemas.microsoft.com/office/powerpoint/2010/main" val="132362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1618E-16A9-4B3F-6AE8-17315BAC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A34D7-F8B4-BEFA-995A-19A2744A5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9D3627A-79FA-EEFB-AEB3-4C631870C6E4}"/>
              </a:ext>
            </a:extLst>
          </p:cNvPr>
          <p:cNvSpPr/>
          <p:nvPr/>
        </p:nvSpPr>
        <p:spPr>
          <a:xfrm>
            <a:off x="1129284" y="5779008"/>
            <a:ext cx="10049256" cy="9875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latin typeface="Arial Black" panose="020B0A04020102020204" pitchFamily="34" charset="0"/>
              </a:rPr>
              <a:t>Лексическое значение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9B29F4-097B-804A-D695-623AB759462C}"/>
              </a:ext>
            </a:extLst>
          </p:cNvPr>
          <p:cNvSpPr/>
          <p:nvPr/>
        </p:nvSpPr>
        <p:spPr>
          <a:xfrm>
            <a:off x="3518916" y="0"/>
            <a:ext cx="5269992" cy="667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Что такое ФАЙЛ?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B14182-241D-B2E8-01F1-23F636A1780D}"/>
              </a:ext>
            </a:extLst>
          </p:cNvPr>
          <p:cNvSpPr/>
          <p:nvPr/>
        </p:nvSpPr>
        <p:spPr>
          <a:xfrm>
            <a:off x="838200" y="694944"/>
            <a:ext cx="10515600" cy="96012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Файл — именованная область данных на носителе информации, используемая для хранения и обмена информацией.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350BD5-96B8-DA48-7ED8-88E70786036D}"/>
              </a:ext>
            </a:extLst>
          </p:cNvPr>
          <p:cNvSpPr/>
          <p:nvPr/>
        </p:nvSpPr>
        <p:spPr>
          <a:xfrm>
            <a:off x="838200" y="1549909"/>
            <a:ext cx="10515600" cy="13075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 Black" panose="020B0A04020102020204" pitchFamily="34" charset="0"/>
              </a:rPr>
              <a:t>Чему учит нас эта сказка?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851AA9-0D43-EED4-368B-5C571C9AD042}"/>
              </a:ext>
            </a:extLst>
          </p:cNvPr>
          <p:cNvSpPr/>
          <p:nvPr/>
        </p:nvSpPr>
        <p:spPr>
          <a:xfrm>
            <a:off x="408432" y="2371726"/>
            <a:ext cx="11375136" cy="258775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и любой другой файл, каждое существительное хранит в себе важную информацию о мире вокруг нас, и все они одинаково ценны и нужны.</a:t>
            </a:r>
            <a:endParaRPr lang="ru-RU" sz="4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2DC609-948C-CCAB-7F67-75E085CDDA18}"/>
              </a:ext>
            </a:extLst>
          </p:cNvPr>
          <p:cNvSpPr/>
          <p:nvPr/>
        </p:nvSpPr>
        <p:spPr>
          <a:xfrm>
            <a:off x="954024" y="4657727"/>
            <a:ext cx="10424160" cy="98755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Как называется информация, которую хранит в себе имя существительное?</a:t>
            </a:r>
          </a:p>
        </p:txBody>
      </p:sp>
    </p:spTree>
    <p:extLst>
      <p:ext uri="{BB962C8B-B14F-4D97-AF65-F5344CB8AC3E}">
        <p14:creationId xmlns:p14="http://schemas.microsoft.com/office/powerpoint/2010/main" val="29561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5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CDA50-3A74-C210-35F0-8BB7D52F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Распределите слова в два столбика одушевлённые/неодушевлённые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3742F0-9FFF-35D8-79E5-F2E1AAA6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72"/>
            <a:ext cx="4572000" cy="2571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5789E0-88F8-C3B8-785B-7896F52F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60" y="-8704"/>
            <a:ext cx="4091940" cy="25820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37453D-A16D-2FA2-864C-1753F5D1D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960" y="20252"/>
            <a:ext cx="5335625" cy="25241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BED76C-DCD8-437B-15A0-38F4166DA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49" y="2008165"/>
            <a:ext cx="4669742" cy="3110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A7F4B-76B7-AF2A-D76C-B002BA3F7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640" y="2253096"/>
            <a:ext cx="5307330" cy="3184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615319-21BD-4EE4-622F-F8BC0802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111" y="1528752"/>
            <a:ext cx="4506468" cy="3379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4C3477-968B-510B-94E5-ED5616C2C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149" y="3720258"/>
            <a:ext cx="4154424" cy="31158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237DA-1E4E-F61C-A82A-251230769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272" y="2171771"/>
            <a:ext cx="4195215" cy="4604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75D2A0-6394-BA74-2574-1A8781760F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4219" y="2707960"/>
            <a:ext cx="5962650" cy="3971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8ACCAB-68BE-CF4D-978F-570C1F7DFD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488" y="2839196"/>
            <a:ext cx="4579121" cy="30494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5AF50E-2BA1-1280-FC27-F7A0C76B4D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2869" y="121973"/>
            <a:ext cx="6746322" cy="45038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82B302-E296-1BA4-9191-BE565B3789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826" y="16599"/>
            <a:ext cx="10287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CA1BF0-9CA8-CC70-3F77-3954C9559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5326" y="-2192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D5400E-BB2F-9407-42F5-B289C32A12CB}"/>
              </a:ext>
            </a:extLst>
          </p:cNvPr>
          <p:cNvSpPr txBox="1"/>
          <p:nvPr/>
        </p:nvSpPr>
        <p:spPr>
          <a:xfrm>
            <a:off x="0" y="733323"/>
            <a:ext cx="12192000" cy="469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ru-RU" sz="4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 свою работу на уроке:</a:t>
            </a:r>
            <a:endParaRPr lang="ru-RU" sz="4800" b="1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4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активно участвовал в работе — </a:t>
            </a:r>
            <a:r>
              <a:rPr lang="ru-RU" sz="4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🎯</a:t>
            </a:r>
            <a:endParaRPr lang="ru-RU" sz="48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4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Мне всё было понятно — </a:t>
            </a:r>
            <a:r>
              <a:rPr lang="ru-RU" sz="4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🌟</a:t>
            </a:r>
            <a:endParaRPr lang="ru-RU" sz="48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4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помогал одноклассникам — </a:t>
            </a:r>
            <a:r>
              <a:rPr lang="ru-RU" sz="4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🤝</a:t>
            </a:r>
            <a:endParaRPr lang="ru-RU" sz="48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4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старался быть внимательным — </a:t>
            </a:r>
            <a:r>
              <a:rPr lang="ru-RU" sz="4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👀</a:t>
            </a:r>
            <a:endParaRPr lang="ru-RU" sz="48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E2C01-DC43-A280-4BD1-FF74DFE40989}"/>
              </a:ext>
            </a:extLst>
          </p:cNvPr>
          <p:cNvSpPr txBox="1"/>
          <p:nvPr/>
        </p:nvSpPr>
        <p:spPr>
          <a:xfrm>
            <a:off x="0" y="780580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/>
              <a:t>Выбери смайлик, который отражает твоё настроение:</a:t>
            </a:r>
          </a:p>
          <a:p>
            <a:r>
              <a:rPr lang="ru-RU" sz="5400" dirty="0"/>
              <a:t> </a:t>
            </a:r>
            <a:r>
              <a:rPr lang="ru-RU" sz="6600" dirty="0"/>
              <a:t>😊</a:t>
            </a:r>
            <a:r>
              <a:rPr lang="ru-RU" sz="5400" dirty="0"/>
              <a:t> — урок понравился, всё понятно</a:t>
            </a:r>
          </a:p>
          <a:p>
            <a:r>
              <a:rPr lang="ru-RU" sz="5400" dirty="0"/>
              <a:t> </a:t>
            </a:r>
            <a:r>
              <a:rPr lang="ru-RU" sz="6600" dirty="0"/>
              <a:t>🤔</a:t>
            </a:r>
            <a:r>
              <a:rPr lang="ru-RU" sz="5400" dirty="0"/>
              <a:t> — было интересно, но есть вопросы</a:t>
            </a:r>
          </a:p>
          <a:p>
            <a:r>
              <a:rPr lang="ru-RU" sz="5400" dirty="0"/>
              <a:t> </a:t>
            </a:r>
            <a:r>
              <a:rPr lang="ru-RU" sz="6600" dirty="0"/>
              <a:t>😐</a:t>
            </a:r>
            <a:r>
              <a:rPr lang="ru-RU" sz="5400" dirty="0"/>
              <a:t> — было сложно, многое непонятно</a:t>
            </a:r>
          </a:p>
        </p:txBody>
      </p:sp>
    </p:spTree>
    <p:extLst>
      <p:ext uri="{BB962C8B-B14F-4D97-AF65-F5344CB8AC3E}">
        <p14:creationId xmlns:p14="http://schemas.microsoft.com/office/powerpoint/2010/main" val="1778816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148</Words>
  <Application>Microsoft Office PowerPoint</Application>
  <PresentationFormat>Широкоэкранный</PresentationFormat>
  <Paragraphs>18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Arial Black</vt:lpstr>
      <vt:lpstr>Segoe UI Emoji</vt:lpstr>
      <vt:lpstr>Times New Roman</vt:lpstr>
      <vt:lpstr>Тема Office</vt:lpstr>
      <vt:lpstr>Презентация PowerPoint</vt:lpstr>
      <vt:lpstr>Презентация PowerPoint</vt:lpstr>
      <vt:lpstr>Повторение темы  «Имя существительное»</vt:lpstr>
      <vt:lpstr>Презентация PowerPoint</vt:lpstr>
      <vt:lpstr>Презентация PowerPoint</vt:lpstr>
      <vt:lpstr>Распределите слова в два столбика одушевлённые/неодушевлённые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Инна Савицкая</dc:creator>
  <cp:lastModifiedBy>Инна Савицкая</cp:lastModifiedBy>
  <cp:revision>2</cp:revision>
  <dcterms:created xsi:type="dcterms:W3CDTF">2026-01-14T18:00:54Z</dcterms:created>
  <dcterms:modified xsi:type="dcterms:W3CDTF">2026-01-14T18:56:39Z</dcterms:modified>
</cp:coreProperties>
</file>