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963" y="224644"/>
            <a:ext cx="8698517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51720" y="188640"/>
            <a:ext cx="4779818" cy="73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Потренируемся </a:t>
            </a:r>
            <a:endParaRPr lang="ru-RU" sz="6000" b="1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23528" y="692696"/>
            <a:ext cx="849694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Определите, каким членом предложения является слово 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 разведки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в предложении.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Три солдата возвращались из разведки.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дополнение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обстоятельство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210126"/>
            <a:ext cx="849694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Определите тип обстоятельства. Выделите верный ответ жёлтым цветом.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1D1D1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Мы прочитали книгу от корки до корки.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1D1D1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(место, время, образ действия)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74638"/>
            <a:ext cx="8784976" cy="632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6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51720" y="188640"/>
            <a:ext cx="4779818" cy="73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Повторим </a:t>
            </a:r>
            <a:endParaRPr lang="ru-RU" sz="6000" b="1" dirty="0"/>
          </a:p>
        </p:txBody>
      </p:sp>
      <p:pic>
        <p:nvPicPr>
          <p:cNvPr id="1026" name="Picture 2" descr="https://budu5.com/files/panelimage/0/4000/0/411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8280920" cy="417646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5536" y="5517232"/>
            <a:ext cx="8352928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Выписать словосочетания </a:t>
            </a:r>
            <a:r>
              <a:rPr lang="ru-RU" sz="3600" b="1" dirty="0" err="1" smtClean="0"/>
              <a:t>сущ.+прил</a:t>
            </a:r>
            <a:r>
              <a:rPr lang="ru-RU" sz="3600" b="1" dirty="0" smtClean="0"/>
              <a:t>., определить вид определения.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188640"/>
            <a:ext cx="8208912" cy="73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Рассмотрим предложения</a:t>
            </a:r>
            <a:endParaRPr lang="ru-RU" sz="6000" b="1" dirty="0"/>
          </a:p>
        </p:txBody>
      </p:sp>
      <p:pic>
        <p:nvPicPr>
          <p:cNvPr id="6" name="Рисунок 5" descr="https://resh.edu.ru/uploads/lesson_extract/7644/20210125185449/OEBPS/objects/c_russ_5_24_1/cc779812-b560-4388-9339-41c732b41c07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8352928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2204864"/>
            <a:ext cx="8352928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Обстоятельство.</a:t>
            </a:r>
          </a:p>
          <a:p>
            <a:pPr algn="ctr"/>
            <a:r>
              <a:rPr lang="ru-RU" sz="4800" b="1" dirty="0" smtClean="0"/>
              <a:t> Виды обстоятельств по значению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540837"/>
            <a:ext cx="84249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Обстоятельство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– это второстепенный член предложения, который обозначает место, время, способ действия, цель, причину и другое и отвечает на вопросы 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где?», «куда?», «когда?», «откуда?», «почему?», «зачем?», «как?». 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1D1D1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Чаще всего обстоятельство присоединяется к сказуемому и выражается наречием или существительным с предлогом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D1D1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 descr="https://resh.edu.ru/uploads/lesson_extract/7644/20210125185449/OEBPS/objects/c_russ_5_24_1/c055c831-d516-46db-8eab-2fcb8a0690bd.png"/>
          <p:cNvPicPr/>
          <p:nvPr/>
        </p:nvPicPr>
        <p:blipFill>
          <a:blip r:embed="rId3" cstate="print"/>
          <a:srcRect b="13333"/>
          <a:stretch>
            <a:fillRect/>
          </a:stretch>
        </p:blipFill>
        <p:spPr bwMode="auto">
          <a:xfrm>
            <a:off x="323528" y="1052736"/>
            <a:ext cx="849694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51520" y="188640"/>
            <a:ext cx="8640960" cy="73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Виды обстоятельств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75656" y="188640"/>
            <a:ext cx="63367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Рассмотрим предложения</a:t>
            </a:r>
            <a:endParaRPr lang="ru-RU" sz="6000" b="1" dirty="0"/>
          </a:p>
        </p:txBody>
      </p:sp>
      <p:pic>
        <p:nvPicPr>
          <p:cNvPr id="6" name="Рисунок 5" descr="https://resh.edu.ru/uploads/lesson_extract/7644/20210125185449/OEBPS/objects/c_russ_5_24_1/4d926cb2-5717-4829-a9bb-32b3f475f4ef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835292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123728" y="3501008"/>
            <a:ext cx="4779818" cy="733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/>
              <a:t>Порассуждаем</a:t>
            </a:r>
            <a:r>
              <a:rPr lang="ru-RU" sz="3600" b="1" dirty="0" smtClean="0"/>
              <a:t>!</a:t>
            </a:r>
            <a:endParaRPr lang="ru-RU" sz="6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653136"/>
            <a:ext cx="8280920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Остался (где?) под дождём</a:t>
            </a:r>
          </a:p>
          <a:p>
            <a:pPr algn="ctr"/>
            <a:r>
              <a:rPr lang="ru-RU" sz="3600" b="1" dirty="0" smtClean="0"/>
              <a:t>Или</a:t>
            </a:r>
          </a:p>
          <a:p>
            <a:pPr algn="ctr"/>
            <a:r>
              <a:rPr lang="ru-RU" sz="3600" b="1" dirty="0" smtClean="0"/>
              <a:t>Остался (под чем?) под дождём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8" y="188640"/>
            <a:ext cx="84969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Дополнение обозначает предмет, на который направлено действие, адресата действия, орудие действия.</a:t>
            </a:r>
            <a:endParaRPr lang="ru-RU" sz="6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276872"/>
            <a:ext cx="849694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Обстоятельство выражает место, время, образ действия.</a:t>
            </a:r>
            <a:endParaRPr lang="ru-RU" sz="6000" b="1" dirty="0"/>
          </a:p>
        </p:txBody>
      </p:sp>
      <p:pic>
        <p:nvPicPr>
          <p:cNvPr id="8" name="Рисунок 7" descr="https://resh.edu.ru/uploads/lesson_extract/7644/20210125185449/OEBPS/objects/c_russ_5_24_1/18e53aaf-e420-4c73-a5f6-5674eedab9ed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861048"/>
            <a:ext cx="849694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524000" y="1691862"/>
          <a:ext cx="6096000" cy="4342638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Примеры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 действия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как? каким образом?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Дети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громко 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смеялись.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Меры и степени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как? в какой степени?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Мы устали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изнеможения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где? куда? откуда7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вокру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 ликовали.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Времени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когда? как долго? с каких пор? до каких пор?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Они занимались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целый день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Условия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каком условии?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желании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каждый может прочитать эту книгу.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Причины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почему? отчего?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Мы не пошли в лес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из-за дождя</a:t>
                      </a: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зачем? для чего?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Она приехала </a:t>
                      </a:r>
                      <a:r>
                        <a:rPr lang="ru-RU" sz="1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подлечиться.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Уступки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несмотря на что? вопреки чему?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Несмотря на усталость</a:t>
                      </a:r>
                      <a:r>
                        <a:rPr lang="ru-RU" sz="14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мы с удовольствием поужинали.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95"/>
            <a:ext cx="9144000" cy="6848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51720" y="188640"/>
            <a:ext cx="477981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Подведём   итог</a:t>
            </a:r>
            <a:endParaRPr lang="ru-RU" sz="6000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0"/>
          <a:ext cx="9144000" cy="6744132"/>
        </p:xfrm>
        <a:graphic>
          <a:graphicData uri="http://schemas.openxmlformats.org/drawingml/2006/table">
            <a:tbl>
              <a:tblPr/>
              <a:tblGrid>
                <a:gridCol w="2398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7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5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Примеры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5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 действия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как? каким образом?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Дети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громко 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смеялись.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14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Меры и степени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как? в какой степени?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Мы устали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изнеможения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2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где? куда? откуда7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вокру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 ликовали.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14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Времени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когда? как долго? с каких пор? до каких пор?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Они занимались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целый день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676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Условия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каком условии?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желании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каждый может прочитать эту книгу.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314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Причины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почему? отчего?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Мы не пошли в лес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из-за дождя</a:t>
                      </a: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314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зачем? для чего?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Она приехала </a:t>
                      </a:r>
                      <a:r>
                        <a:rPr lang="ru-RU" sz="2400" i="1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подлечиться.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2676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Уступки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несмотря на что? вопреки чему?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Несмотря на усталость</a:t>
                      </a:r>
                      <a:r>
                        <a:rPr lang="ru-RU" sz="2400" dirty="0">
                          <a:solidFill>
                            <a:srgbClr val="1D1D1B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мы с удовольствием поужинали.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14" marR="8914" marT="8914" marB="89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275</Words>
  <Application>Microsoft Office PowerPoint</Application>
  <PresentationFormat>Экран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Админ</cp:lastModifiedBy>
  <cp:revision>4</cp:revision>
  <dcterms:created xsi:type="dcterms:W3CDTF">2024-04-23T19:16:23Z</dcterms:created>
  <dcterms:modified xsi:type="dcterms:W3CDTF">2024-04-24T05:56:09Z</dcterms:modified>
</cp:coreProperties>
</file>