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90A6B-58E6-F59C-C915-A622FE88AE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070DB8-5B26-88E5-4AA1-45C591F34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5E59FB-C83A-6B78-9C8C-6C903E254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A607A3-C01A-3800-0A7C-065FB31E4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A935D0-8BCC-1CB7-3456-EF886B749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774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5E9AD7-86E1-A6F1-EACF-FDFA81B7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BB462B-9A98-FE8F-F279-C2448E5C8C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C5AB9E-D8AD-BA1A-556A-7258F6FC3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B8A970-5D09-46EC-2A34-15BF91FE1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283B50-59D6-C457-69B0-2D67DA50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076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63A4919-FB37-8D2C-E9AB-BBA3BE2E14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BDA1A0-96AA-52D8-45EC-6493BBA220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28F7C3-5174-1477-63B2-913C4CABE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AAE1F0-5698-B4A1-6BE6-A4A8B5130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92B746-96AE-6472-F4BB-28EDEB230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836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665A9-B6E2-9F5A-F257-CB4C8BFEC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C6FAD-CC6C-AFE1-C0F1-25868CFE6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EBB90E-1676-2BB7-AE7B-9ADA16DD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DBF81C-B7BF-F823-F2FB-869BE474C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F08CE2-2DEA-AE54-83B6-5C7BCD65A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59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FBE7A-4C4C-9784-60B0-81560CE45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9B8616-25EE-44D4-4D23-55BC6E30D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B57758-FEE4-7B96-406C-5BAF1E1C7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E38DD1-96FE-33F3-4509-0DB0CA06D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F88E7F-8EA4-A1AF-1873-870342D32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961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BBF05B-53AD-3965-A27F-89C2BFE45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2AEF5E-339C-6867-E1C5-D52893B85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B5B2AB0-A480-8229-827D-5F75829A3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C10497-AFB0-F2DC-C294-AA2864A2B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54EEA2-40F9-2A6B-ABAE-DAB8345D1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2EE7F-D786-1036-D780-15037C4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714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7F73A-A0CC-AF03-3BF5-E6843176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7D8F7E-01A4-5D74-5086-B5270E1FB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339A26-215B-1493-38F4-E509EE4F7C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61CDBB-041B-FE86-B372-84EDF4DCB2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90F71C-BA04-7079-E715-FD028003C4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47F56A0-B500-FF0E-B824-5A52BC0DD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F1902E-6384-56AA-D713-9E3BC27A0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F6F9048-AECE-BA22-EC71-F6084490E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424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12C08-A311-A25E-FA35-DCE1F637C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465D9B-E558-7C96-1AE5-1CF9FA389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528F235-BD79-394B-C789-6D0EF9DD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4924FF-87BE-4B50-827C-299F43FBC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564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CFD92B6-DD6D-0F83-762B-53B6945F3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5CABD09-6D2B-B3BD-5479-5EA44EC3D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7ABEA4E-5C21-50D4-75DA-1684C1F70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689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906C9-D6AA-10B5-90C4-7D4C2CFF8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C312C5-A04E-2667-11FD-C90280F1A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4A82F8-1348-7741-4C67-0EBEB19BF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F3520A-764D-5F5E-7F0F-507F7DD5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C04E8C-3F8D-326E-6B12-E2663E99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84CB62-CC63-C4EB-F712-0B1F65E71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996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6D2A8E-2B42-D3B0-4976-CE4703307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0A8F948-9E9E-7310-9C2D-E06804AB6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1E4DAC-A397-CD55-C2D2-7F8F7D443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434050-D26A-9502-393B-8D78DC47D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67AF48-C431-4A5F-4739-AED22D269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5A7DAB-4148-6C7A-C861-2658F0922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88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5DE7A-BE5C-80DA-84FE-B37957668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A13434-B233-1E17-F1C9-5B367C536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9508C3-A6E6-337C-001E-93736574E0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BC5578-F74C-4ABD-9A5C-12D71940941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072B03-48D3-F47B-92AF-3BE196AEC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CE3551-AE03-C497-C70D-985FF3897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AEFC84-C939-486A-9954-872A8A6CA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316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1CCC4-3318-EC12-7DC5-B420FC016E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Правописание сложных и сложносокращённых слов. Практикум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CCCB71-6895-7111-953B-CF0D535AC3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42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7E89F6-8430-3F3A-D6B7-A8CCFC1CD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ru-RU" dirty="0"/>
              <a:t>Какие слова мы называем сложными?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5DB780A-7DC0-514A-E0A6-953480D1006C}"/>
              </a:ext>
            </a:extLst>
          </p:cNvPr>
          <p:cNvSpPr txBox="1">
            <a:spLocks/>
          </p:cNvSpPr>
          <p:nvPr/>
        </p:nvSpPr>
        <p:spPr>
          <a:xfrm>
            <a:off x="0" y="1605643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Какие слова мы называем сложносокращёнными?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99877C0-68D1-7E70-AE58-74A324BC5675}"/>
              </a:ext>
            </a:extLst>
          </p:cNvPr>
          <p:cNvSpPr txBox="1">
            <a:spLocks/>
          </p:cNvSpPr>
          <p:nvPr/>
        </p:nvSpPr>
        <p:spPr>
          <a:xfrm>
            <a:off x="0" y="3211286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Как определить род сложносокращённых слов?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D3E6E5-DC8A-22B3-DC82-45F024CAA60E}"/>
              </a:ext>
            </a:extLst>
          </p:cNvPr>
          <p:cNvSpPr txBox="1">
            <a:spLocks/>
          </p:cNvSpPr>
          <p:nvPr/>
        </p:nvSpPr>
        <p:spPr>
          <a:xfrm>
            <a:off x="171450" y="4536849"/>
            <a:ext cx="11849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Как определить, какую гласную О или Ё писать в сложносокращённых словах?</a:t>
            </a:r>
          </a:p>
        </p:txBody>
      </p:sp>
    </p:spTree>
    <p:extLst>
      <p:ext uri="{BB962C8B-B14F-4D97-AF65-F5344CB8AC3E}">
        <p14:creationId xmlns:p14="http://schemas.microsoft.com/office/powerpoint/2010/main" val="414539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EAFB6B-4479-B928-AAED-36A95931C003}"/>
              </a:ext>
            </a:extLst>
          </p:cNvPr>
          <p:cNvSpPr txBox="1"/>
          <p:nvPr/>
        </p:nvSpPr>
        <p:spPr>
          <a:xfrm>
            <a:off x="1502229" y="0"/>
            <a:ext cx="84269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1. Распределительный диктант</a:t>
            </a:r>
            <a:endParaRPr lang="ru-RU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61D7A-DA34-8309-2CCD-CD5E5AD68315}"/>
              </a:ext>
            </a:extLst>
          </p:cNvPr>
          <p:cNvSpPr txBox="1"/>
          <p:nvPr/>
        </p:nvSpPr>
        <p:spPr>
          <a:xfrm>
            <a:off x="0" y="958635"/>
            <a:ext cx="12192000" cy="4267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Распределите слова по столбикам:</a:t>
            </a:r>
            <a:endParaRPr lang="ru-RU" sz="3200" b="1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228600" algn="just">
              <a:spcAft>
                <a:spcPts val="800"/>
              </a:spcAft>
            </a:pPr>
            <a:r>
              <a:rPr lang="ru-RU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Сложные слова с соединительной О, сложные слова с соединительной Е, сложносокращённые слова</a:t>
            </a:r>
            <a:endParaRPr lang="ru-RU" sz="32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228600" algn="just">
              <a:spcAft>
                <a:spcPts val="800"/>
              </a:spcAft>
            </a:pPr>
            <a:r>
              <a:rPr lang="ru-RU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Пароход, землемер, завуч, птицелов, спецкор, кашевар, МГУ, Ледокол, универмаг</a:t>
            </a:r>
            <a:endParaRPr lang="ru-RU" sz="54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87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CD31B6-F30B-3AFA-01C2-26303E9C1CE8}"/>
              </a:ext>
            </a:extLst>
          </p:cNvPr>
          <p:cNvSpPr txBox="1"/>
          <p:nvPr/>
        </p:nvSpPr>
        <p:spPr>
          <a:xfrm>
            <a:off x="-146957" y="407922"/>
            <a:ext cx="12192000" cy="5207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800"/>
              </a:spcAft>
            </a:pPr>
            <a:r>
              <a:rPr lang="ru-RU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2. Работа в парах</a:t>
            </a:r>
            <a:endParaRPr lang="ru-RU" sz="40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800"/>
              </a:spcAft>
            </a:pPr>
            <a:r>
              <a:rPr lang="ru-RU" sz="40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Вставьте пропущенные буквы, объясните правописание:</a:t>
            </a:r>
            <a:endParaRPr lang="ru-RU" sz="4000" i="1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800"/>
              </a:spcAft>
            </a:pP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вод…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пад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земл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…трясение, газ…провод, пут…шествие, пут…провод, птиц…лов, 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питель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глаз..мер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обозр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ватель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пул..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мёт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язык..вед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пут..шествовать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каш..вар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общ..житие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атом..ход</a:t>
            </a:r>
            <a:r>
              <a:rPr lang="ru-RU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301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680BF8-3FD5-7A9F-B4B6-9D48F60A7AE9}"/>
              </a:ext>
            </a:extLst>
          </p:cNvPr>
          <p:cNvSpPr txBox="1"/>
          <p:nvPr/>
        </p:nvSpPr>
        <p:spPr>
          <a:xfrm>
            <a:off x="0" y="591830"/>
            <a:ext cx="12192000" cy="4792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800"/>
              </a:spcAft>
            </a:pPr>
            <a:r>
              <a:rPr lang="ru-RU" sz="4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3. Творческое</a:t>
            </a:r>
            <a:endParaRPr lang="ru-RU" sz="48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800"/>
              </a:spcAft>
            </a:pPr>
            <a:r>
              <a:rPr lang="ru-RU" sz="4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Составьте предложения со следующими словами:</a:t>
            </a:r>
          </a:p>
          <a:p>
            <a:pPr marL="228600" algn="just">
              <a:lnSpc>
                <a:spcPct val="115000"/>
              </a:lnSpc>
              <a:spcAft>
                <a:spcPts val="800"/>
              </a:spcAft>
            </a:pPr>
            <a:endParaRPr lang="ru-RU" sz="48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228600" algn="ctr">
              <a:lnSpc>
                <a:spcPct val="115000"/>
              </a:lnSpc>
              <a:spcAft>
                <a:spcPts val="800"/>
              </a:spcAft>
            </a:pPr>
            <a:r>
              <a:rPr lang="ru-RU" sz="6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ТЮЗ, ГЭС, вуз, роддом, завуч.</a:t>
            </a:r>
            <a:endParaRPr lang="ru-RU" sz="60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85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0D8B23-5645-3F5F-D137-F8A32E255BED}"/>
              </a:ext>
            </a:extLst>
          </p:cNvPr>
          <p:cNvSpPr txBox="1"/>
          <p:nvPr/>
        </p:nvSpPr>
        <p:spPr>
          <a:xfrm>
            <a:off x="0" y="0"/>
            <a:ext cx="12192000" cy="1650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800"/>
              </a:spcAft>
            </a:pP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  <a:endParaRPr lang="ru-RU" sz="28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800"/>
              </a:spcAft>
            </a:pPr>
            <a:r>
              <a:rPr lang="ru-RU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Прочитайте текст, найдите в нём сложные и сложносокращённые слова, объясните их написание.</a:t>
            </a:r>
            <a:endParaRPr lang="ru-RU" sz="28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214CCE-3743-6F19-1E3B-E793E6F51071}"/>
              </a:ext>
            </a:extLst>
          </p:cNvPr>
          <p:cNvSpPr txBox="1"/>
          <p:nvPr/>
        </p:nvSpPr>
        <p:spPr>
          <a:xfrm>
            <a:off x="0" y="1650067"/>
            <a:ext cx="12192000" cy="4417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800"/>
              </a:spcAft>
            </a:pPr>
            <a:r>
              <a:rPr lang="ru-RU" sz="3600" i="1" kern="100" dirty="0">
                <a:solidFill>
                  <a:srgbClr val="000000"/>
                </a:solidFill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В школе </a:t>
            </a:r>
            <a:r>
              <a:rPr lang="ru-RU" sz="3600" i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чародейства и волшебства Гарри Поттер и его одноклассники изучали </a:t>
            </a:r>
            <a:r>
              <a:rPr lang="ru-RU" sz="3600" i="1" kern="100" dirty="0" err="1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травоведение</a:t>
            </a:r>
            <a:r>
              <a:rPr lang="ru-RU" sz="3600" i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, зельеварение и другие предметы. Гермиона вычитала в книге «Сильнодействующие яды», что для оборотного зелья </a:t>
            </a:r>
            <a:r>
              <a:rPr lang="ru-RU" sz="3600" i="1" kern="10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водоросли собирают в </a:t>
            </a:r>
            <a:r>
              <a:rPr lang="ru-RU" sz="3600" i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полнолуние</a:t>
            </a:r>
            <a:r>
              <a:rPr lang="ru-RU" sz="3600" i="1" kern="10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,  златоглазки </a:t>
            </a:r>
            <a:r>
              <a:rPr lang="ru-RU" sz="3600" i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настаивают три недели. </a:t>
            </a:r>
          </a:p>
          <a:p>
            <a:pPr marL="228600" algn="just">
              <a:lnSpc>
                <a:spcPct val="115000"/>
              </a:lnSpc>
              <a:spcAft>
                <a:spcPts val="800"/>
              </a:spcAft>
            </a:pPr>
            <a:r>
              <a:rPr lang="ru-RU" sz="2400" i="1" kern="100" dirty="0">
                <a:solidFill>
                  <a:srgbClr val="000000"/>
                </a:solidFill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(Читайте книгу Дж. Ролинг «Гарри Поттер и тайная комната»)</a:t>
            </a:r>
            <a:endParaRPr lang="ru-RU" sz="24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91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243</Words>
  <Application>Microsoft Office PowerPoint</Application>
  <PresentationFormat>Широкоэкранный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Times New Roman</vt:lpstr>
      <vt:lpstr>Тема Office</vt:lpstr>
      <vt:lpstr>Правописание сложных и сложносокращённых слов. Практикум</vt:lpstr>
      <vt:lpstr>Какие слова мы называем сложными?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Инна Савицкая</dc:creator>
  <cp:lastModifiedBy>Инна Савицкая</cp:lastModifiedBy>
  <cp:revision>1</cp:revision>
  <dcterms:created xsi:type="dcterms:W3CDTF">2025-12-09T18:07:32Z</dcterms:created>
  <dcterms:modified xsi:type="dcterms:W3CDTF">2025-12-09T19:34:55Z</dcterms:modified>
</cp:coreProperties>
</file>