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6" r:id="rId3"/>
    <p:sldId id="257" r:id="rId4"/>
    <p:sldId id="290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1" r:id="rId15"/>
    <p:sldId id="289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6713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110" d="100"/>
          <a:sy n="110" d="100"/>
        </p:scale>
        <p:origin x="18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EAD5E1-5C06-44FB-8248-3FC270995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4643C-429A-4906-9458-211D5547FBDB}" type="slidenum">
              <a:rPr lang="en-US"/>
              <a:pPr/>
              <a:t>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09951-6B2F-457B-86E8-E9CF1F9F5167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0A292-35D7-40FC-AC9E-EB4AECA247F5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467600" cy="715962"/>
          </a:xfrm>
        </p:spPr>
        <p:txBody>
          <a:bodyPr/>
          <a:lstStyle/>
          <a:p>
            <a:r>
              <a:rPr lang="ru-RU" sz="4000" b="1" dirty="0" smtClean="0"/>
              <a:t>Разгадайте    ребус</a:t>
            </a:r>
            <a:endParaRPr lang="en-US" sz="40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0" y="1524000"/>
            <a:ext cx="91265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458200" cy="715962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Скала Словарных слов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pPr marL="45720" lvl="0" indent="0" algn="ctr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4800" b="1" kern="1200" dirty="0">
                <a:solidFill>
                  <a:srgbClr val="000000"/>
                </a:solidFill>
                <a:latin typeface="ProximaNova"/>
              </a:rPr>
              <a:t>Г…</a:t>
            </a:r>
            <a:r>
              <a:rPr lang="ru-RU" sz="4800" b="1" kern="1200" dirty="0" err="1">
                <a:solidFill>
                  <a:srgbClr val="000000"/>
                </a:solidFill>
                <a:latin typeface="ProximaNova"/>
              </a:rPr>
              <a:t>рячий</a:t>
            </a:r>
            <a:r>
              <a:rPr lang="ru-RU" sz="4800" b="1" kern="1200" dirty="0">
                <a:solidFill>
                  <a:srgbClr val="000000"/>
                </a:solidFill>
                <a:latin typeface="ProximaNova"/>
              </a:rPr>
              <a:t>, ж…</a:t>
            </a:r>
            <a:r>
              <a:rPr lang="ru-RU" sz="4800" b="1" kern="1200" dirty="0" err="1">
                <a:solidFill>
                  <a:srgbClr val="000000"/>
                </a:solidFill>
                <a:latin typeface="ProximaNova"/>
              </a:rPr>
              <a:t>лтый</a:t>
            </a:r>
            <a:r>
              <a:rPr lang="ru-RU" sz="4800" b="1" kern="1200" dirty="0">
                <a:solidFill>
                  <a:srgbClr val="000000"/>
                </a:solidFill>
                <a:latin typeface="ProximaNova"/>
              </a:rPr>
              <a:t>, </a:t>
            </a:r>
            <a:r>
              <a:rPr lang="ru-RU" sz="4800" b="1" kern="1200" dirty="0" err="1">
                <a:solidFill>
                  <a:srgbClr val="000000"/>
                </a:solidFill>
                <a:latin typeface="ProximaNova"/>
              </a:rPr>
              <a:t>инт</a:t>
            </a:r>
            <a:r>
              <a:rPr lang="ru-RU" sz="4800" b="1" kern="1200" dirty="0">
                <a:solidFill>
                  <a:srgbClr val="000000"/>
                </a:solidFill>
                <a:latin typeface="ProximaNova"/>
              </a:rPr>
              <a:t>..</a:t>
            </a:r>
            <a:r>
              <a:rPr lang="ru-RU" sz="4800" b="1" kern="1200" dirty="0" err="1">
                <a:solidFill>
                  <a:srgbClr val="000000"/>
                </a:solidFill>
                <a:latin typeface="ProximaNova"/>
              </a:rPr>
              <a:t>ресный</a:t>
            </a:r>
            <a:r>
              <a:rPr lang="ru-RU" sz="4800" b="1" kern="1200" dirty="0">
                <a:solidFill>
                  <a:srgbClr val="000000"/>
                </a:solidFill>
                <a:latin typeface="ProximaNova"/>
              </a:rPr>
              <a:t>, х…</a:t>
            </a:r>
            <a:r>
              <a:rPr lang="ru-RU" sz="4800" b="1" kern="1200" dirty="0" err="1">
                <a:solidFill>
                  <a:srgbClr val="000000"/>
                </a:solidFill>
                <a:latin typeface="ProximaNova"/>
              </a:rPr>
              <a:t>лодный</a:t>
            </a:r>
            <a:r>
              <a:rPr lang="ru-RU" sz="4800" b="1" kern="1200" dirty="0">
                <a:solidFill>
                  <a:srgbClr val="000000"/>
                </a:solidFill>
                <a:latin typeface="ProximaNova"/>
              </a:rPr>
              <a:t>, </a:t>
            </a:r>
            <a:r>
              <a:rPr lang="ru-RU" sz="4800" b="1" kern="1200" dirty="0" err="1">
                <a:solidFill>
                  <a:srgbClr val="000000"/>
                </a:solidFill>
                <a:latin typeface="ProximaNova"/>
              </a:rPr>
              <a:t>пр</a:t>
            </a:r>
            <a:r>
              <a:rPr lang="ru-RU" sz="4800" b="1" kern="1200" dirty="0">
                <a:solidFill>
                  <a:srgbClr val="000000"/>
                </a:solidFill>
                <a:latin typeface="ProximaNova"/>
              </a:rPr>
              <a:t>…красный, </a:t>
            </a:r>
          </a:p>
          <a:p>
            <a:pPr marL="45720" lvl="0" indent="0" algn="ctr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4800" b="1" kern="1200" dirty="0">
                <a:solidFill>
                  <a:srgbClr val="000000"/>
                </a:solidFill>
                <a:latin typeface="ProximaNova"/>
              </a:rPr>
              <a:t>мета(</a:t>
            </a:r>
            <a:r>
              <a:rPr lang="ru-RU" sz="4800" b="1" kern="1200" dirty="0" err="1">
                <a:solidFill>
                  <a:srgbClr val="000000"/>
                </a:solidFill>
                <a:latin typeface="ProximaNova"/>
              </a:rPr>
              <a:t>лл</a:t>
            </a:r>
            <a:r>
              <a:rPr lang="ru-RU" sz="4800" b="1" kern="1200" dirty="0">
                <a:solidFill>
                  <a:srgbClr val="000000"/>
                </a:solidFill>
                <a:latin typeface="ProximaNova"/>
              </a:rPr>
              <a:t>) л)</a:t>
            </a:r>
            <a:r>
              <a:rPr lang="ru-RU" sz="4800" b="1" kern="1200" dirty="0" err="1">
                <a:solidFill>
                  <a:srgbClr val="000000"/>
                </a:solidFill>
                <a:latin typeface="ProximaNova"/>
              </a:rPr>
              <a:t>ический</a:t>
            </a:r>
            <a:endParaRPr lang="ru-RU" sz="4800" b="1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06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5" y="1524000"/>
            <a:ext cx="9144000" cy="5181600"/>
          </a:xfrm>
        </p:spPr>
        <p:txBody>
          <a:bodyPr/>
          <a:lstStyle/>
          <a:p>
            <a:pPr marL="45720" lvl="0" indent="0" algn="just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b="1" i="1" u="sng" kern="1200" dirty="0">
                <a:solidFill>
                  <a:srgbClr val="4B4747"/>
                </a:solidFill>
                <a:latin typeface="Times New Roman"/>
              </a:rPr>
              <a:t>. </a:t>
            </a:r>
            <a:r>
              <a:rPr lang="ru-RU" b="1" i="1" u="sng" kern="1200" dirty="0">
                <a:solidFill>
                  <a:srgbClr val="000000"/>
                </a:solidFill>
                <a:latin typeface="Times New Roman"/>
              </a:rPr>
              <a:t>Исправьте грамматические ошибки?</a:t>
            </a:r>
            <a:endParaRPr lang="ru-RU" u="sng" kern="1200" dirty="0">
              <a:solidFill>
                <a:srgbClr val="000000"/>
              </a:solidFill>
              <a:latin typeface="Arial"/>
            </a:endParaRPr>
          </a:p>
          <a:p>
            <a:pPr marL="45720" lvl="0" indent="0" algn="just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1400" b="1" kern="1200" dirty="0">
              <a:solidFill>
                <a:srgbClr val="000000"/>
              </a:solidFill>
              <a:latin typeface="Arial"/>
            </a:endParaRPr>
          </a:p>
          <a:p>
            <a:pPr marL="45720" lvl="0" indent="0" algn="just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3600" b="1" kern="1200" dirty="0" smtClean="0">
                <a:solidFill>
                  <a:srgbClr val="000000"/>
                </a:solidFill>
                <a:latin typeface="Times New Roman"/>
              </a:rPr>
              <a:t>А) </a:t>
            </a:r>
            <a:r>
              <a:rPr lang="ru-RU" sz="3600" b="1" kern="1200" dirty="0">
                <a:solidFill>
                  <a:srgbClr val="000000"/>
                </a:solidFill>
                <a:latin typeface="Times New Roman"/>
              </a:rPr>
              <a:t>Дорога будет отремонтирована в самое ближайшее время.</a:t>
            </a:r>
          </a:p>
          <a:p>
            <a:pPr marL="45720" lvl="0" indent="0" algn="just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1400" b="1" kern="1200" dirty="0">
              <a:solidFill>
                <a:srgbClr val="000000"/>
              </a:solidFill>
              <a:latin typeface="Arial"/>
            </a:endParaRPr>
          </a:p>
          <a:p>
            <a:pPr marL="45720" lvl="0" indent="0" algn="just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3600" b="1" kern="1200" dirty="0" smtClean="0">
                <a:solidFill>
                  <a:srgbClr val="000000"/>
                </a:solidFill>
                <a:latin typeface="Times New Roman"/>
              </a:rPr>
              <a:t>Б) </a:t>
            </a:r>
            <a:r>
              <a:rPr lang="ru-RU" sz="3600" b="1" kern="1200" dirty="0">
                <a:solidFill>
                  <a:srgbClr val="000000"/>
                </a:solidFill>
                <a:latin typeface="Times New Roman"/>
              </a:rPr>
              <a:t>При дневном освещении рисунок казался еще более отчетливее и ярче</a:t>
            </a:r>
            <a:r>
              <a:rPr lang="ru-RU" sz="3600" kern="12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3600" kern="12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98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458200" cy="715962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Проверка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267200"/>
          </a:xfrm>
        </p:spPr>
        <p:txBody>
          <a:bodyPr/>
          <a:lstStyle/>
          <a:p>
            <a:pPr marL="45720" lvl="0" indent="0" algn="just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3600" b="1" kern="1200" dirty="0">
                <a:solidFill>
                  <a:srgbClr val="000000"/>
                </a:solidFill>
                <a:latin typeface="Times New Roman"/>
              </a:rPr>
              <a:t>А) Дорога будет отремонтирована в </a:t>
            </a:r>
            <a:r>
              <a:rPr lang="ru-RU" sz="3600" b="1" kern="1200" dirty="0" smtClean="0">
                <a:solidFill>
                  <a:srgbClr val="000000"/>
                </a:solidFill>
                <a:latin typeface="Times New Roman"/>
              </a:rPr>
              <a:t>ближайшее </a:t>
            </a:r>
            <a:r>
              <a:rPr lang="ru-RU" sz="3600" b="1" kern="1200" dirty="0">
                <a:solidFill>
                  <a:srgbClr val="000000"/>
                </a:solidFill>
                <a:latin typeface="Times New Roman"/>
              </a:rPr>
              <a:t>время.</a:t>
            </a:r>
          </a:p>
          <a:p>
            <a:pPr marL="45720" lvl="0" indent="0" algn="just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ru-RU" sz="1400" b="1" kern="1200" dirty="0">
              <a:solidFill>
                <a:srgbClr val="000000"/>
              </a:solidFill>
              <a:latin typeface="Arial"/>
            </a:endParaRPr>
          </a:p>
          <a:p>
            <a:pPr marL="45720" lvl="0" indent="0" algn="just" fontAlgn="auto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3600" b="1" kern="1200" dirty="0">
                <a:solidFill>
                  <a:srgbClr val="000000"/>
                </a:solidFill>
                <a:latin typeface="Times New Roman"/>
              </a:rPr>
              <a:t>Б) При дневном освещении рисунок казался </a:t>
            </a:r>
            <a:r>
              <a:rPr lang="ru-RU" sz="3600" b="1" kern="1200" dirty="0" smtClean="0">
                <a:solidFill>
                  <a:srgbClr val="000000"/>
                </a:solidFill>
                <a:latin typeface="Times New Roman"/>
              </a:rPr>
              <a:t>отчетливее </a:t>
            </a:r>
            <a:r>
              <a:rPr lang="ru-RU" sz="3600" b="1" kern="1200" dirty="0">
                <a:solidFill>
                  <a:srgbClr val="000000"/>
                </a:solidFill>
                <a:latin typeface="Times New Roman"/>
              </a:rPr>
              <a:t>и ярче</a:t>
            </a:r>
            <a:r>
              <a:rPr lang="ru-RU" sz="3600" kern="12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3600" kern="1200" dirty="0">
              <a:solidFill>
                <a:srgbClr val="000000"/>
              </a:solidFill>
              <a:latin typeface="Arial"/>
            </a:endParaRPr>
          </a:p>
          <a:p>
            <a:r>
              <a:rPr lang="ru-RU" b="1" i="1" dirty="0" smtClean="0">
                <a:solidFill>
                  <a:srgbClr val="000000"/>
                </a:solidFill>
              </a:rPr>
              <a:t>(Или : более  отчетливым  и  ярким)</a:t>
            </a:r>
            <a:endParaRPr lang="ru-RU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4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458200" cy="715962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Физкультминутка 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4196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показываю прилагательное мужского рода –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приседаем.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прилагательное женского рода -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подпрыгиваем.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прилагательное среднего рода  -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поднимаем руки вверх.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715962"/>
          </a:xfrm>
        </p:spPr>
        <p:txBody>
          <a:bodyPr/>
          <a:lstStyle/>
          <a:p>
            <a:r>
              <a:rPr lang="ru-RU" dirty="0">
                <a:solidFill>
                  <a:srgbClr val="0E7E24"/>
                </a:solidFill>
                <a:latin typeface="Arial Black" panose="020B0A04020102020204" pitchFamily="34" charset="0"/>
              </a:rPr>
              <a:t>Дворец Морфологического разбора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138082"/>
            <a:ext cx="7085216" cy="4724400"/>
          </a:xfrm>
        </p:spPr>
      </p:pic>
    </p:spTree>
    <p:extLst>
      <p:ext uri="{BB962C8B-B14F-4D97-AF65-F5344CB8AC3E}">
        <p14:creationId xmlns:p14="http://schemas.microsoft.com/office/powerpoint/2010/main" val="128247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01043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Визуальный диктант: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" y="1981200"/>
            <a:ext cx="4343400" cy="3124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066800"/>
            <a:ext cx="453628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5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0"/>
            <a:ext cx="5607424" cy="3581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1800"/>
            <a:ext cx="5105400" cy="38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1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9" y="0"/>
            <a:ext cx="4935071" cy="370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3116356"/>
            <a:ext cx="471543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5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800"/>
            <a:ext cx="9143999" cy="5105400"/>
          </a:xfrm>
        </p:spPr>
      </p:pic>
    </p:spTree>
    <p:extLst>
      <p:ext uri="{BB962C8B-B14F-4D97-AF65-F5344CB8AC3E}">
        <p14:creationId xmlns:p14="http://schemas.microsoft.com/office/powerpoint/2010/main" val="102580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914400"/>
            <a:ext cx="8839200" cy="4800600"/>
          </a:xfrm>
        </p:spPr>
        <p:txBody>
          <a:bodyPr/>
          <a:lstStyle/>
          <a:p>
            <a:r>
              <a:rPr lang="ru-RU" sz="4400" b="1" kern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Художника нашего знает весь свет. </a:t>
            </a:r>
            <a:r>
              <a:rPr lang="ru-RU" sz="4400" b="1" kern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b="1" kern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4400" b="1" kern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Раскрасит художник наш всякий предмет. </a:t>
            </a:r>
            <a:r>
              <a:rPr lang="ru-RU" sz="4400" b="1" kern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400" b="1" kern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ru-RU" sz="4400" b="1" kern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Ответит всегда на вопросы такие: </a:t>
            </a:r>
            <a:br>
              <a:rPr lang="ru-RU" sz="4400" b="1" kern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400" b="1" kern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Какое? Какая? Какой и какие?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458200" cy="715962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Домашнее задание: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9" y="1752600"/>
            <a:ext cx="9144000" cy="4419600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Н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аписать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сочинение-миниатюру «Моя малая родина - Крым», используя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эпитеты, которые вы подобрали для своих сердец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(по желанию);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всех: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выполнить морфологический разбор двух эпитетов из своего сердца на выбор.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11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686800" cy="715962"/>
          </a:xfrm>
        </p:spPr>
        <p:txBody>
          <a:bodyPr/>
          <a:lstStyle/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9866"/>
            <a:ext cx="9144000" cy="52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15963"/>
          </a:xfrm>
        </p:spPr>
        <p:txBody>
          <a:bodyPr/>
          <a:lstStyle/>
          <a:p>
            <a:r>
              <a:rPr lang="en-US" sz="4000"/>
              <a:t>Slide master</a:t>
            </a:r>
            <a:endParaRPr lang="ru-RU" sz="400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553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438400"/>
            <a:ext cx="8839200" cy="2286000"/>
          </a:xfrm>
        </p:spPr>
        <p:txBody>
          <a:bodyPr/>
          <a:lstStyle/>
          <a:p>
            <a:r>
              <a:rPr lang="ru-RU" sz="6000" dirty="0" smtClean="0">
                <a:latin typeface="Arial Black" panose="020B0A04020102020204" pitchFamily="34" charset="0"/>
              </a:rPr>
              <a:t>Морфологический разбор  </a:t>
            </a:r>
            <a:br>
              <a:rPr lang="ru-RU" sz="6000" dirty="0" smtClean="0">
                <a:latin typeface="Arial Black" panose="020B0A04020102020204" pitchFamily="34" charset="0"/>
              </a:rPr>
            </a:br>
            <a:r>
              <a:rPr lang="ru-RU" sz="6000" dirty="0" smtClean="0">
                <a:latin typeface="Arial Black" panose="020B0A04020102020204" pitchFamily="34" charset="0"/>
              </a:rPr>
              <a:t>имени прилагательного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5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46" y="304800"/>
            <a:ext cx="7464508" cy="6311900"/>
          </a:xfrm>
        </p:spPr>
      </p:pic>
    </p:spTree>
    <p:extLst>
      <p:ext uri="{BB962C8B-B14F-4D97-AF65-F5344CB8AC3E}">
        <p14:creationId xmlns:p14="http://schemas.microsoft.com/office/powerpoint/2010/main" val="330591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72400" cy="1362075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Цель урока: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2906713"/>
            <a:ext cx="9144000" cy="1500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обобщить и систематизировать </a:t>
            </a:r>
            <a:r>
              <a:rPr lang="ru-RU" sz="40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знания </a:t>
            </a:r>
            <a:r>
              <a:rPr lang="ru-RU" sz="40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лексических, морфологических и синтаксических признаков имени прилагательного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2586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458200" cy="715962"/>
          </a:xfrm>
        </p:spPr>
        <p:txBody>
          <a:bodyPr/>
          <a:lstStyle/>
          <a:p>
            <a:r>
              <a:rPr lang="ru-RU" i="1" u="sng" dirty="0" smtClean="0">
                <a:latin typeface="Arial Black" panose="020B0A04020102020204" pitchFamily="34" charset="0"/>
              </a:rPr>
              <a:t>Лагуна Синтаксическая</a:t>
            </a:r>
            <a:endParaRPr lang="ru-RU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3434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8120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Segoe Script" panose="030B0504020000000003" pitchFamily="66" charset="0"/>
                <a:ea typeface="Calibri"/>
              </a:rPr>
              <a:t>Прекрасный  Крым</a:t>
            </a:r>
            <a:r>
              <a:rPr lang="ru-RU" sz="5400" dirty="0">
                <a:solidFill>
                  <a:srgbClr val="000000"/>
                </a:solidFill>
                <a:latin typeface="Segoe Script" panose="030B0504020000000003" pitchFamily="66" charset="0"/>
                <a:ea typeface="Calibri"/>
              </a:rPr>
              <a:t> </a:t>
            </a:r>
            <a:endParaRPr lang="ru-RU" sz="5400" dirty="0" smtClean="0">
              <a:solidFill>
                <a:srgbClr val="000000"/>
              </a:solidFill>
              <a:latin typeface="Segoe Script" panose="030B0504020000000003" pitchFamily="66" charset="0"/>
              <a:ea typeface="Calibri"/>
            </a:endParaRPr>
          </a:p>
          <a:p>
            <a:r>
              <a:rPr lang="ru-RU" sz="5400" dirty="0" smtClean="0">
                <a:solidFill>
                  <a:srgbClr val="000000"/>
                </a:solidFill>
                <a:latin typeface="Segoe Script" panose="030B0504020000000003" pitchFamily="66" charset="0"/>
                <a:ea typeface="Calibri"/>
              </a:rPr>
              <a:t>всегда служил </a:t>
            </a:r>
            <a:r>
              <a:rPr lang="ru-RU" sz="5400" dirty="0">
                <a:solidFill>
                  <a:srgbClr val="000000"/>
                </a:solidFill>
                <a:latin typeface="Segoe Script" panose="030B0504020000000003" pitchFamily="66" charset="0"/>
                <a:ea typeface="Calibri"/>
              </a:rPr>
              <a:t>источником </a:t>
            </a:r>
            <a:r>
              <a:rPr lang="ru-RU" sz="5400" dirty="0" smtClean="0">
                <a:solidFill>
                  <a:srgbClr val="000000"/>
                </a:solidFill>
                <a:latin typeface="Segoe Script" panose="030B0504020000000003" pitchFamily="66" charset="0"/>
                <a:ea typeface="Calibri"/>
              </a:rPr>
              <a:t> вдохновения поэтам  и  художникам.</a:t>
            </a:r>
            <a:endParaRPr lang="ru-RU" sz="5400" dirty="0">
              <a:solidFill>
                <a:srgbClr val="00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5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458200" cy="715962"/>
          </a:xfrm>
        </p:spPr>
        <p:txBody>
          <a:bodyPr/>
          <a:lstStyle/>
          <a:p>
            <a:r>
              <a:rPr lang="ru-RU" i="1" dirty="0">
                <a:latin typeface="Arial Black" panose="020B0A04020102020204" pitchFamily="34" charset="0"/>
              </a:rPr>
              <a:t>д</a:t>
            </a:r>
            <a:r>
              <a:rPr lang="ru-RU" i="1" dirty="0" smtClean="0">
                <a:latin typeface="Arial Black" panose="020B0A04020102020204" pitchFamily="34" charset="0"/>
              </a:rPr>
              <a:t>ерево </a:t>
            </a:r>
            <a:r>
              <a:rPr lang="ru-RU" i="1" dirty="0">
                <a:latin typeface="Arial Black" panose="020B0A04020102020204" pitchFamily="34" charset="0"/>
              </a:rPr>
              <a:t>П</a:t>
            </a:r>
            <a:r>
              <a:rPr lang="ru-RU" i="1" dirty="0" smtClean="0">
                <a:latin typeface="Arial Black" panose="020B0A04020102020204" pitchFamily="34" charset="0"/>
              </a:rPr>
              <a:t>рилагательных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/>
              <a:t>Подберите эпитеты к слову </a:t>
            </a:r>
            <a:r>
              <a:rPr lang="ru-RU" sz="6600" b="1" u="sng" dirty="0" smtClean="0"/>
              <a:t>Крым</a:t>
            </a:r>
            <a:r>
              <a:rPr lang="ru-RU" sz="4800" b="1" dirty="0" smtClean="0"/>
              <a:t> и запишите их в форме сердца.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9051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89" b="13080"/>
          <a:stretch/>
        </p:blipFill>
        <p:spPr>
          <a:xfrm>
            <a:off x="914400" y="152400"/>
            <a:ext cx="73152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550521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E7E24"/>
      </a:lt2>
      <a:accent1>
        <a:srgbClr val="369026"/>
      </a:accent1>
      <a:accent2>
        <a:srgbClr val="68C419"/>
      </a:accent2>
      <a:accent3>
        <a:srgbClr val="FFFFFF"/>
      </a:accent3>
      <a:accent4>
        <a:srgbClr val="404040"/>
      </a:accent4>
      <a:accent5>
        <a:srgbClr val="AEC6AC"/>
      </a:accent5>
      <a:accent6>
        <a:srgbClr val="5EB116"/>
      </a:accent6>
      <a:hlink>
        <a:srgbClr val="76E11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194</Words>
  <Application>Microsoft Office PowerPoint</Application>
  <PresentationFormat>Экран (4:3)</PresentationFormat>
  <Paragraphs>36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Microsoft Sans Serif</vt:lpstr>
      <vt:lpstr>ProximaNova</vt:lpstr>
      <vt:lpstr>Segoe Script</vt:lpstr>
      <vt:lpstr>Times New Roman</vt:lpstr>
      <vt:lpstr>Trebuchet MS</vt:lpstr>
      <vt:lpstr>powerpoint-template-24</vt:lpstr>
      <vt:lpstr>Разгадайте    ребус</vt:lpstr>
      <vt:lpstr>Художника нашего знает весь свет.  Раскрасит художник наш всякий предмет.  Ответит всегда на вопросы такие:  Какое? Какая? Какой и какие?</vt:lpstr>
      <vt:lpstr>Slide master</vt:lpstr>
      <vt:lpstr>Морфологический разбор   имени прилагательного</vt:lpstr>
      <vt:lpstr>Презентация PowerPoint</vt:lpstr>
      <vt:lpstr>Цель урока:</vt:lpstr>
      <vt:lpstr>Лагуна Синтаксическая</vt:lpstr>
      <vt:lpstr>дерево Прилагательных</vt:lpstr>
      <vt:lpstr>Презентация PowerPoint</vt:lpstr>
      <vt:lpstr>Скала Словарных слов</vt:lpstr>
      <vt:lpstr>Презентация PowerPoint</vt:lpstr>
      <vt:lpstr>Проверка</vt:lpstr>
      <vt:lpstr>Физкультминутка </vt:lpstr>
      <vt:lpstr>Дворец Морфологического разбора</vt:lpstr>
      <vt:lpstr>Презентация PowerPoint</vt:lpstr>
      <vt:lpstr>Визуальный диктант:</vt:lpstr>
      <vt:lpstr>Презентация PowerPoint</vt:lpstr>
      <vt:lpstr>Презентация PowerPoint</vt:lpstr>
      <vt:lpstr>Презентация PowerPoint</vt:lpstr>
      <vt:lpstr>Домашнее задание:</vt:lpstr>
      <vt:lpstr>Презентация PowerPoint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maslo</cp:lastModifiedBy>
  <cp:revision>45</cp:revision>
  <dcterms:created xsi:type="dcterms:W3CDTF">2007-04-02T02:11:51Z</dcterms:created>
  <dcterms:modified xsi:type="dcterms:W3CDTF">2020-11-24T09:44:23Z</dcterms:modified>
</cp:coreProperties>
</file>